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C5763-133F-4802-A8D3-0F8BB744A2FD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2D03F-E471-4560-B1B7-48C1047972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81477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C5763-133F-4802-A8D3-0F8BB744A2FD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2D03F-E471-4560-B1B7-48C1047972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39064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C5763-133F-4802-A8D3-0F8BB744A2FD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2D03F-E471-4560-B1B7-48C1047972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77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C5763-133F-4802-A8D3-0F8BB744A2FD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2D03F-E471-4560-B1B7-48C1047972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00606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C5763-133F-4802-A8D3-0F8BB744A2FD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2D03F-E471-4560-B1B7-48C1047972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62255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C5763-133F-4802-A8D3-0F8BB744A2FD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2D03F-E471-4560-B1B7-48C1047972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23834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C5763-133F-4802-A8D3-0F8BB744A2FD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2D03F-E471-4560-B1B7-48C1047972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3866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C5763-133F-4802-A8D3-0F8BB744A2FD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2D03F-E471-4560-B1B7-48C1047972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68594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C5763-133F-4802-A8D3-0F8BB744A2FD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2D03F-E471-4560-B1B7-48C1047972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90961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C5763-133F-4802-A8D3-0F8BB744A2FD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2D03F-E471-4560-B1B7-48C1047972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36357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C5763-133F-4802-A8D3-0F8BB744A2FD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2D03F-E471-4560-B1B7-48C1047972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64151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DC5763-133F-4802-A8D3-0F8BB744A2FD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D2D03F-E471-4560-B1B7-48C1047972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75876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Session Six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09055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Address A Pressing Problem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424100"/>
          </a:xfrm>
        </p:spPr>
        <p:txBody>
          <a:bodyPr>
            <a:normAutofit/>
          </a:bodyPr>
          <a:lstStyle/>
          <a:p>
            <a:r>
              <a:rPr lang="en-US" dirty="0"/>
              <a:t>You should have a topic area.</a:t>
            </a:r>
          </a:p>
          <a:p>
            <a:r>
              <a:rPr lang="en-US" dirty="0"/>
              <a:t>You should have decided on a niche or sub-niche.</a:t>
            </a:r>
          </a:p>
          <a:p>
            <a:r>
              <a:rPr lang="en-US" dirty="0"/>
              <a:t>Now we need to address one pressing problem.</a:t>
            </a:r>
          </a:p>
          <a:p>
            <a:r>
              <a:rPr lang="en-US" dirty="0"/>
              <a:t>How do you best communicate</a:t>
            </a:r>
          </a:p>
          <a:p>
            <a:pPr lvl="1"/>
            <a:r>
              <a:rPr lang="en-US" dirty="0"/>
              <a:t>Audibly</a:t>
            </a:r>
          </a:p>
          <a:p>
            <a:pPr lvl="1"/>
            <a:r>
              <a:rPr lang="en-US" dirty="0"/>
              <a:t>Visually</a:t>
            </a:r>
          </a:p>
          <a:p>
            <a:pPr lvl="1"/>
            <a:r>
              <a:rPr lang="en-US" dirty="0"/>
              <a:t>Written</a:t>
            </a:r>
          </a:p>
          <a:p>
            <a:r>
              <a:rPr lang="en-US" dirty="0"/>
              <a:t>Do your ideas flow Scripted or Unscripted?</a:t>
            </a:r>
          </a:p>
          <a:p>
            <a:r>
              <a:rPr lang="en-US" dirty="0"/>
              <a:t>Do you know the answer to the pressing problem?</a:t>
            </a:r>
          </a:p>
        </p:txBody>
      </p:sp>
    </p:spTree>
    <p:extLst>
      <p:ext uri="{BB962C8B-B14F-4D97-AF65-F5344CB8AC3E}">
        <p14:creationId xmlns:p14="http://schemas.microsoft.com/office/powerpoint/2010/main" val="577061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How To Address The Problem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Is There An Expert (or are there experts) You Can Interview?</a:t>
            </a:r>
          </a:p>
          <a:p>
            <a:r>
              <a:rPr lang="en-US" dirty="0"/>
              <a:t>Are There Books You Can Read, Synthesize the information and Quote the Author(s)?</a:t>
            </a:r>
          </a:p>
          <a:p>
            <a:r>
              <a:rPr lang="en-US" dirty="0"/>
              <a:t>Is There a Process That You Know That Others Don’t that solves the pressing problems?</a:t>
            </a:r>
          </a:p>
          <a:p>
            <a:r>
              <a:rPr lang="en-US" dirty="0"/>
              <a:t>Do You Or Someone Else Already Have Results Overcoming the Problem?</a:t>
            </a:r>
          </a:p>
          <a:p>
            <a:r>
              <a:rPr lang="en-US" dirty="0"/>
              <a:t>The Most Important Thing is To Get True and Verifiable Results</a:t>
            </a:r>
          </a:p>
          <a:p>
            <a:pPr lvl="1"/>
            <a:r>
              <a:rPr lang="en-US" dirty="0"/>
              <a:t>Yours (Best)</a:t>
            </a:r>
          </a:p>
          <a:p>
            <a:pPr lvl="1"/>
            <a:r>
              <a:rPr lang="en-US" dirty="0"/>
              <a:t>Theirs (Okay)</a:t>
            </a:r>
          </a:p>
          <a:p>
            <a:pPr lvl="1"/>
            <a:r>
              <a:rPr lang="en-US" dirty="0"/>
              <a:t>Case Study (Least, But Good As a Last Resort)</a:t>
            </a:r>
          </a:p>
        </p:txBody>
      </p:sp>
    </p:spTree>
    <p:extLst>
      <p:ext uri="{BB962C8B-B14F-4D97-AF65-F5344CB8AC3E}">
        <p14:creationId xmlns:p14="http://schemas.microsoft.com/office/powerpoint/2010/main" val="2636062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An Example of How To Address The Problem Within a Niche and Sub-Niche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Niche: Internet Marketing</a:t>
            </a:r>
          </a:p>
          <a:p>
            <a:r>
              <a:rPr lang="en-US" dirty="0"/>
              <a:t>Sub-Niche: Kindle Writers</a:t>
            </a:r>
          </a:p>
          <a:p>
            <a:r>
              <a:rPr lang="en-US" dirty="0"/>
              <a:t>Topic: Non Fiction</a:t>
            </a:r>
          </a:p>
          <a:p>
            <a:r>
              <a:rPr lang="en-US" dirty="0"/>
              <a:t>Pressing Problem: Finding New Book Buyers</a:t>
            </a:r>
          </a:p>
          <a:p>
            <a:r>
              <a:rPr lang="en-US" dirty="0"/>
              <a:t>Answer(s):</a:t>
            </a:r>
          </a:p>
          <a:p>
            <a:pPr lvl="1"/>
            <a:r>
              <a:rPr lang="en-US" dirty="0"/>
              <a:t>New Book Aggregators</a:t>
            </a:r>
          </a:p>
          <a:p>
            <a:pPr lvl="1"/>
            <a:r>
              <a:rPr lang="en-US" dirty="0"/>
              <a:t>Virtual Book Tours</a:t>
            </a:r>
          </a:p>
          <a:p>
            <a:pPr lvl="1"/>
            <a:r>
              <a:rPr lang="en-US" dirty="0"/>
              <a:t>Facebook Ads</a:t>
            </a:r>
          </a:p>
          <a:p>
            <a:pPr lvl="1"/>
            <a:r>
              <a:rPr lang="en-US" dirty="0"/>
              <a:t>Amazon Ads</a:t>
            </a:r>
          </a:p>
          <a:p>
            <a:r>
              <a:rPr lang="en-US" dirty="0"/>
              <a:t>Your Answer: “Finding New Buyers For Your Non Fiction Book With Facebook Ads”</a:t>
            </a:r>
          </a:p>
        </p:txBody>
      </p:sp>
    </p:spTree>
    <p:extLst>
      <p:ext uri="{BB962C8B-B14F-4D97-AF65-F5344CB8AC3E}">
        <p14:creationId xmlns:p14="http://schemas.microsoft.com/office/powerpoint/2010/main" val="2231029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211</Words>
  <Application>Microsoft Office PowerPoint</Application>
  <PresentationFormat>Widescreen</PresentationFormat>
  <Paragraphs>31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Session Six</vt:lpstr>
      <vt:lpstr>Address A Pressing Problem</vt:lpstr>
      <vt:lpstr>How To Address The Problem</vt:lpstr>
      <vt:lpstr>An Example of How To Address The Problem Within a Niche and Sub-Niche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Session Six</dc:title>
  <dc:creator>admin</dc:creator>
  <cp:lastModifiedBy>admin</cp:lastModifiedBy>
  <cp:revision>1</cp:revision>
  <dcterms:created xsi:type="dcterms:W3CDTF">2017-02-10T22:17:28Z</dcterms:created>
  <dcterms:modified xsi:type="dcterms:W3CDTF">2017-02-10T22:18:38Z</dcterms:modified>
</cp:coreProperties>
</file>