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67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61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83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43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2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6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21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19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79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8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21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4CABB-C044-4DE2-9E90-D8E872B04898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0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Fifteen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38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1000 True Fans theory meets the real world as you develop a product line that satisfies your fans.</a:t>
            </a:r>
          </a:p>
          <a:p>
            <a:r>
              <a:rPr lang="en-US" dirty="0"/>
              <a:t>This means that you must do more than making sure that you earn more at a particular point in time.</a:t>
            </a:r>
          </a:p>
          <a:p>
            <a:r>
              <a:rPr lang="en-US" dirty="0"/>
              <a:t>It also means that you must do more than multiplying the number of products at a particular price points.</a:t>
            </a:r>
          </a:p>
          <a:p>
            <a:r>
              <a:rPr lang="en-US" dirty="0"/>
              <a:t>What can you do to provide your fans more premium access to what your offer?</a:t>
            </a:r>
          </a:p>
          <a:p>
            <a:r>
              <a:rPr lang="en-US" dirty="0"/>
              <a:t>What could or should it cost to provide your prospect with everything that they’re looking for?</a:t>
            </a:r>
          </a:p>
        </p:txBody>
      </p:sp>
    </p:spTree>
    <p:extLst>
      <p:ext uri="{BB962C8B-B14F-4D97-AF65-F5344CB8AC3E}">
        <p14:creationId xmlns:p14="http://schemas.microsoft.com/office/powerpoint/2010/main" val="41213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means that part of your product line will increase in price and value, decrease in the number of fans that can access it.</a:t>
            </a:r>
          </a:p>
          <a:p>
            <a:r>
              <a:rPr lang="en-US" dirty="0"/>
              <a:t>It could take the form of personal coaching or a private group weekend session.</a:t>
            </a:r>
          </a:p>
          <a:p>
            <a:r>
              <a:rPr lang="en-US" dirty="0"/>
              <a:t>It’s called a horizontal sales funnel.</a:t>
            </a:r>
          </a:p>
          <a:p>
            <a:r>
              <a:rPr lang="en-US" dirty="0"/>
              <a:t>It’s part of giving your customer something to aspire to.</a:t>
            </a:r>
          </a:p>
          <a:p>
            <a:r>
              <a:rPr lang="en-US" dirty="0"/>
              <a:t>But it’s also a way of creating a more enjoyable business.</a:t>
            </a:r>
          </a:p>
          <a:p>
            <a:r>
              <a:rPr lang="en-US" dirty="0"/>
              <a:t>You’re working with customers that recognize your value and are willing to pay for it in increasing amounts.</a:t>
            </a:r>
          </a:p>
        </p:txBody>
      </p:sp>
    </p:spTree>
    <p:extLst>
      <p:ext uri="{BB962C8B-B14F-4D97-AF65-F5344CB8AC3E}">
        <p14:creationId xmlns:p14="http://schemas.microsoft.com/office/powerpoint/2010/main" val="61094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To get someone to spend more money with your requires trust and communication.</a:t>
            </a:r>
          </a:p>
          <a:p>
            <a:r>
              <a:rPr lang="en-US" dirty="0"/>
              <a:t>It should be evident that you are growing in the area that you’re giving.</a:t>
            </a:r>
          </a:p>
          <a:p>
            <a:r>
              <a:rPr lang="en-US" dirty="0"/>
              <a:t>It should be obvious in your platform that the value you can give can really help them.</a:t>
            </a:r>
          </a:p>
          <a:p>
            <a:r>
              <a:rPr lang="en-US" dirty="0"/>
              <a:t>Without the other steps in this course in place, you’ll find it difficult to get individuals to trust you enough to pay you more.</a:t>
            </a:r>
          </a:p>
          <a:p>
            <a:r>
              <a:rPr lang="en-US" dirty="0"/>
              <a:t>You can short cut the number of fans needed or the time it takes to attain them, by having a horizontal funnel.</a:t>
            </a:r>
          </a:p>
        </p:txBody>
      </p:sp>
    </p:spTree>
    <p:extLst>
      <p:ext uri="{BB962C8B-B14F-4D97-AF65-F5344CB8AC3E}">
        <p14:creationId xmlns:p14="http://schemas.microsoft.com/office/powerpoint/2010/main" val="392099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7236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One way to do this is taught by an information marketer that teaches creatives how to increase their income.</a:t>
            </a:r>
          </a:p>
          <a:p>
            <a:r>
              <a:rPr lang="en-US" dirty="0"/>
              <a:t>He suggests backing into the product line by creating the sales materials for the most expensive product first; then making it available for sale.</a:t>
            </a:r>
          </a:p>
          <a:p>
            <a:r>
              <a:rPr lang="en-US" dirty="0"/>
              <a:t>Then, breaking that product up into pieces and charging less for them.</a:t>
            </a:r>
          </a:p>
          <a:p>
            <a:r>
              <a:rPr lang="en-US" dirty="0"/>
              <a:t>The product line is then developed from the most expensive to the least expensive in a logical way.</a:t>
            </a:r>
          </a:p>
          <a:p>
            <a:r>
              <a:rPr lang="en-US" dirty="0"/>
              <a:t>Regardless, it’s important to develop that product, if you’re ever going to actually create enough value to entice your fans to buy.</a:t>
            </a:r>
          </a:p>
          <a:p>
            <a:r>
              <a:rPr lang="en-US" dirty="0"/>
              <a:t>But its just as important to undertake the kind of activities that raise the real and perceived value from the success you add to the lives of </a:t>
            </a:r>
            <a:r>
              <a:rPr lang="en-US"/>
              <a:t>real people and fans.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79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439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Session Fifteen</vt:lpstr>
      <vt:lpstr>Conclusion: Your Product Line</vt:lpstr>
      <vt:lpstr>Conclusion: Your Product Line</vt:lpstr>
      <vt:lpstr>Conclusion: Your Product Line</vt:lpstr>
      <vt:lpstr>Conclusion: Your Product 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Fifteen</dc:title>
  <dc:creator>admin</dc:creator>
  <cp:lastModifiedBy>admin</cp:lastModifiedBy>
  <cp:revision>3</cp:revision>
  <dcterms:created xsi:type="dcterms:W3CDTF">2017-02-11T03:23:22Z</dcterms:created>
  <dcterms:modified xsi:type="dcterms:W3CDTF">2017-02-11T04:12:44Z</dcterms:modified>
</cp:coreProperties>
</file>