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980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87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94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93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2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65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90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89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0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11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570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56BC9-8E52-4FCD-99BE-690F4FB60E46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Three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22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Building An Infrastructure To Get and Maintain the 1000 True Fans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What’s Needed…a Unique Space in the Market providing something that people want</a:t>
            </a:r>
          </a:p>
          <a:p>
            <a:pPr lvl="1"/>
            <a:r>
              <a:rPr lang="en-US" dirty="0"/>
              <a:t>Have to come to you to get</a:t>
            </a:r>
          </a:p>
          <a:p>
            <a:pPr lvl="1"/>
            <a:r>
              <a:rPr lang="en-US" dirty="0"/>
              <a:t>You want to create things that aren’t easy to reproduce</a:t>
            </a:r>
          </a:p>
          <a:p>
            <a:pPr lvl="1"/>
            <a:r>
              <a:rPr lang="en-US" dirty="0"/>
              <a:t>Can’t wait until you produce the next one</a:t>
            </a:r>
          </a:p>
          <a:p>
            <a:r>
              <a:rPr lang="en-US" dirty="0"/>
              <a:t>Some Marketers call this your USP</a:t>
            </a:r>
          </a:p>
          <a:p>
            <a:pPr lvl="1"/>
            <a:r>
              <a:rPr lang="en-US" dirty="0"/>
              <a:t>Unique Selling Proposition</a:t>
            </a:r>
          </a:p>
          <a:p>
            <a:pPr lvl="1"/>
            <a:r>
              <a:rPr lang="en-US" dirty="0"/>
              <a:t>So That You Don’t Become a Commodity</a:t>
            </a:r>
          </a:p>
          <a:p>
            <a:pPr lvl="1"/>
            <a:r>
              <a:rPr lang="en-US" dirty="0"/>
              <a:t>So That You Don’t Compete on Price</a:t>
            </a:r>
          </a:p>
          <a:p>
            <a:pPr lvl="1"/>
            <a:r>
              <a:rPr lang="en-US" dirty="0"/>
              <a:t>You compete on how valuable it is to people looking for a solution</a:t>
            </a:r>
          </a:p>
          <a:p>
            <a:pPr lvl="1"/>
            <a:r>
              <a:rPr lang="en-US" dirty="0"/>
              <a:t>As an information marketer, you can be willing to test solutions</a:t>
            </a:r>
          </a:p>
        </p:txBody>
      </p:sp>
    </p:spTree>
    <p:extLst>
      <p:ext uri="{BB962C8B-B14F-4D97-AF65-F5344CB8AC3E}">
        <p14:creationId xmlns:p14="http://schemas.microsoft.com/office/powerpoint/2010/main" val="263699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What’s Only Partially True </a:t>
            </a:r>
            <a:br>
              <a:rPr lang="en-US" dirty="0"/>
            </a:br>
            <a:r>
              <a:rPr lang="en-US" dirty="0"/>
              <a:t>About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That there is a step by step system to sustained profits that everyone can follow.</a:t>
            </a:r>
          </a:p>
          <a:p>
            <a:r>
              <a:rPr lang="en-US" dirty="0"/>
              <a:t>This is why, once we follow the “steps” we may expect to see success</a:t>
            </a:r>
          </a:p>
          <a:p>
            <a:pPr lvl="1"/>
            <a:r>
              <a:rPr lang="en-US" dirty="0"/>
              <a:t>We install our blog, expect to see traffic but may not right away</a:t>
            </a:r>
          </a:p>
          <a:p>
            <a:pPr lvl="1"/>
            <a:r>
              <a:rPr lang="en-US" dirty="0"/>
              <a:t>We create the product, expect to see sales, but don’t right away</a:t>
            </a:r>
          </a:p>
          <a:p>
            <a:pPr lvl="1"/>
            <a:r>
              <a:rPr lang="en-US" dirty="0"/>
              <a:t>We set up the campaign, expect to see leads, but they don’t opt-in</a:t>
            </a:r>
          </a:p>
          <a:p>
            <a:pPr lvl="1"/>
            <a:r>
              <a:rPr lang="en-US" dirty="0"/>
              <a:t>We create the video, expect engagement, but it doesn’t happen</a:t>
            </a:r>
          </a:p>
          <a:p>
            <a:r>
              <a:rPr lang="en-US" dirty="0"/>
              <a:t>…Things don’t automatically happen just because we create the information and “put it out there”</a:t>
            </a:r>
          </a:p>
          <a:p>
            <a:r>
              <a:rPr lang="en-US" dirty="0"/>
              <a:t>The old assumption: do this – then that will happen</a:t>
            </a:r>
          </a:p>
          <a:p>
            <a:r>
              <a:rPr lang="en-US" dirty="0"/>
              <a:t>What’s the variable that controls whether or not these efforts are going to be successful?</a:t>
            </a:r>
          </a:p>
        </p:txBody>
      </p:sp>
    </p:spTree>
    <p:extLst>
      <p:ext uri="{BB962C8B-B14F-4D97-AF65-F5344CB8AC3E}">
        <p14:creationId xmlns:p14="http://schemas.microsoft.com/office/powerpoint/2010/main" val="351103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Variable is US and Our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What do you have that others don’t have</a:t>
            </a:r>
          </a:p>
          <a:p>
            <a:r>
              <a:rPr lang="en-US" dirty="0"/>
              <a:t>We are more than our social media following</a:t>
            </a:r>
          </a:p>
          <a:p>
            <a:r>
              <a:rPr lang="en-US" dirty="0"/>
              <a:t>We have previous jobs and expertise</a:t>
            </a:r>
          </a:p>
          <a:p>
            <a:r>
              <a:rPr lang="en-US" dirty="0"/>
              <a:t>We have formal and informal education experiences</a:t>
            </a:r>
          </a:p>
          <a:p>
            <a:r>
              <a:rPr lang="en-US" dirty="0"/>
              <a:t>We have family</a:t>
            </a:r>
          </a:p>
          <a:p>
            <a:r>
              <a:rPr lang="en-US" dirty="0"/>
              <a:t>We have social groups online and offline</a:t>
            </a:r>
          </a:p>
          <a:p>
            <a:pPr lvl="1"/>
            <a:r>
              <a:rPr lang="en-US" dirty="0"/>
              <a:t>Alumni Societies</a:t>
            </a:r>
          </a:p>
          <a:p>
            <a:pPr lvl="1"/>
            <a:r>
              <a:rPr lang="en-US" dirty="0"/>
              <a:t>Churches</a:t>
            </a:r>
          </a:p>
          <a:p>
            <a:r>
              <a:rPr lang="en-US" dirty="0"/>
              <a:t>We have local resources</a:t>
            </a:r>
          </a:p>
          <a:p>
            <a:r>
              <a:rPr lang="en-US" dirty="0"/>
              <a:t>We have friends and associates </a:t>
            </a:r>
          </a:p>
        </p:txBody>
      </p:sp>
    </p:spTree>
    <p:extLst>
      <p:ext uri="{BB962C8B-B14F-4D97-AF65-F5344CB8AC3E}">
        <p14:creationId xmlns:p14="http://schemas.microsoft.com/office/powerpoint/2010/main" val="276408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Can We Bring To Our USP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Sometimes you may do this without knowing it…</a:t>
            </a:r>
          </a:p>
          <a:p>
            <a:pPr lvl="1"/>
            <a:r>
              <a:rPr lang="en-US" dirty="0"/>
              <a:t>Some information marketers were successful sales people</a:t>
            </a:r>
          </a:p>
          <a:p>
            <a:pPr lvl="1"/>
            <a:r>
              <a:rPr lang="en-US" dirty="0"/>
              <a:t>Others were successful teachers and instructors</a:t>
            </a:r>
          </a:p>
          <a:p>
            <a:r>
              <a:rPr lang="en-US" dirty="0"/>
              <a:t>Sometimes you may don’t do it without knowing it…</a:t>
            </a:r>
          </a:p>
          <a:p>
            <a:pPr lvl="1"/>
            <a:r>
              <a:rPr lang="en-US" dirty="0"/>
              <a:t>Who’s in your social group</a:t>
            </a:r>
          </a:p>
          <a:p>
            <a:pPr lvl="1"/>
            <a:r>
              <a:rPr lang="en-US" dirty="0"/>
              <a:t>Who’s in your local area</a:t>
            </a:r>
          </a:p>
          <a:p>
            <a:r>
              <a:rPr lang="en-US" dirty="0"/>
              <a:t>Sometimes we don’t do, even though we know we have it</a:t>
            </a:r>
          </a:p>
          <a:p>
            <a:r>
              <a:rPr lang="en-US" dirty="0"/>
              <a:t>The best is when we find our existing resources and use them to put in our USP.</a:t>
            </a:r>
          </a:p>
          <a:p>
            <a:r>
              <a:rPr lang="en-US" dirty="0"/>
              <a:t>Little things in a USP matter to certain people, as explained in “The Tipping Point”, by Malcom Gladwell</a:t>
            </a:r>
          </a:p>
          <a:p>
            <a:r>
              <a:rPr lang="en-US" dirty="0"/>
              <a:t>That can be enough to attract your true fans even if you produce something that is seemingly common</a:t>
            </a:r>
          </a:p>
        </p:txBody>
      </p:sp>
    </p:spTree>
    <p:extLst>
      <p:ext uri="{BB962C8B-B14F-4D97-AF65-F5344CB8AC3E}">
        <p14:creationId xmlns:p14="http://schemas.microsoft.com/office/powerpoint/2010/main" val="322568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It’s Easy to Do In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Make the connection….</a:t>
            </a:r>
          </a:p>
          <a:p>
            <a:r>
              <a:rPr lang="en-US" dirty="0"/>
              <a:t>What Do people really want?</a:t>
            </a:r>
          </a:p>
          <a:p>
            <a:r>
              <a:rPr lang="en-US" dirty="0"/>
              <a:t>What Do YOU have available that you can use to solve it?</a:t>
            </a:r>
          </a:p>
          <a:p>
            <a:pPr lvl="1"/>
            <a:r>
              <a:rPr lang="en-US" dirty="0"/>
              <a:t>Contacts</a:t>
            </a:r>
          </a:p>
          <a:p>
            <a:pPr lvl="1"/>
            <a:r>
              <a:rPr lang="en-US" dirty="0"/>
              <a:t>Relationships</a:t>
            </a:r>
          </a:p>
          <a:p>
            <a:pPr lvl="1"/>
            <a:r>
              <a:rPr lang="en-US" dirty="0"/>
              <a:t>Time</a:t>
            </a:r>
          </a:p>
          <a:p>
            <a:r>
              <a:rPr lang="en-US" dirty="0"/>
              <a:t>Then, I can create the content in a way that helps me leverage my time</a:t>
            </a:r>
          </a:p>
          <a:p>
            <a:r>
              <a:rPr lang="en-US" dirty="0"/>
              <a:t>This is the place to find the right </a:t>
            </a:r>
            <a:r>
              <a:rPr lang="en-US" dirty="0" err="1"/>
              <a:t>rebrandable</a:t>
            </a:r>
            <a:r>
              <a:rPr lang="en-US" dirty="0"/>
              <a:t> content to use</a:t>
            </a:r>
          </a:p>
          <a:p>
            <a:r>
              <a:rPr lang="en-US"/>
              <a:t>To Ultimately </a:t>
            </a:r>
            <a:r>
              <a:rPr lang="en-US" dirty="0"/>
              <a:t>create something that can only be purchased from you</a:t>
            </a:r>
          </a:p>
          <a:p>
            <a:r>
              <a:rPr lang="en-US" dirty="0"/>
              <a:t>Connect to the people that want more and more of it…</a:t>
            </a:r>
          </a:p>
        </p:txBody>
      </p:sp>
    </p:spTree>
    <p:extLst>
      <p:ext uri="{BB962C8B-B14F-4D97-AF65-F5344CB8AC3E}">
        <p14:creationId xmlns:p14="http://schemas.microsoft.com/office/powerpoint/2010/main" val="65588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495</Words>
  <Application>Microsoft Office PowerPoint</Application>
  <PresentationFormat>Widescreen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Session Three</vt:lpstr>
      <vt:lpstr>Building An Infrastructure To Get and Maintain the 1000 True Fans</vt:lpstr>
      <vt:lpstr>What’s Only Partially True  About Information Marketing</vt:lpstr>
      <vt:lpstr>The Variable is US and Our Resources</vt:lpstr>
      <vt:lpstr>What Can We Bring To Our USP</vt:lpstr>
      <vt:lpstr>It’s Easy to Do In Information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Day Challenge Warm Up</dc:title>
  <dc:creator>charles harper</dc:creator>
  <cp:lastModifiedBy>admin</cp:lastModifiedBy>
  <cp:revision>11</cp:revision>
  <dcterms:created xsi:type="dcterms:W3CDTF">2016-09-05T19:31:31Z</dcterms:created>
  <dcterms:modified xsi:type="dcterms:W3CDTF">2017-02-11T08:35:35Z</dcterms:modified>
</cp:coreProperties>
</file>