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648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389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381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21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3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36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72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840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31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544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485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CAACE-1FB2-453D-B51D-BC924F3DACC5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62B0A-9610-4818-A2E8-12419E093B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92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Seven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79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Now, It’s Time To Ask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4100"/>
          </a:xfrm>
        </p:spPr>
        <p:txBody>
          <a:bodyPr>
            <a:normAutofit/>
          </a:bodyPr>
          <a:lstStyle/>
          <a:p>
            <a:r>
              <a:rPr lang="en-US" dirty="0"/>
              <a:t>You need real information</a:t>
            </a:r>
          </a:p>
          <a:p>
            <a:r>
              <a:rPr lang="en-US" dirty="0"/>
              <a:t>This is a day or less of intense study of the customer base.</a:t>
            </a:r>
          </a:p>
          <a:p>
            <a:r>
              <a:rPr lang="en-US" dirty="0"/>
              <a:t>Your goal should be to get some real information about the market.</a:t>
            </a:r>
          </a:p>
          <a:p>
            <a:r>
              <a:rPr lang="en-US" dirty="0"/>
              <a:t>You will be doing lots of visual imaging and using lots of analogies </a:t>
            </a:r>
          </a:p>
          <a:p>
            <a:pPr lvl="1"/>
            <a:r>
              <a:rPr lang="en-US" dirty="0"/>
              <a:t>Therefore, you should try to know WHO you’re talking to</a:t>
            </a:r>
          </a:p>
          <a:p>
            <a:pPr lvl="1"/>
            <a:r>
              <a:rPr lang="en-US" dirty="0"/>
              <a:t>You want to try to know their interest in your niche</a:t>
            </a:r>
          </a:p>
          <a:p>
            <a:pPr lvl="1"/>
            <a:r>
              <a:rPr lang="en-US" dirty="0"/>
              <a:t>For example in information marketing…</a:t>
            </a:r>
          </a:p>
          <a:p>
            <a:pPr lvl="2"/>
            <a:r>
              <a:rPr lang="en-US" dirty="0"/>
              <a:t>Male or Female</a:t>
            </a:r>
          </a:p>
          <a:p>
            <a:pPr lvl="2"/>
            <a:r>
              <a:rPr lang="en-US" dirty="0"/>
              <a:t>Full Time of Part Time</a:t>
            </a:r>
          </a:p>
          <a:p>
            <a:pPr lvl="2"/>
            <a:r>
              <a:rPr lang="en-US" dirty="0"/>
              <a:t>Approximate Age</a:t>
            </a:r>
          </a:p>
        </p:txBody>
      </p:sp>
    </p:spTree>
    <p:extLst>
      <p:ext uri="{BB962C8B-B14F-4D97-AF65-F5344CB8AC3E}">
        <p14:creationId xmlns:p14="http://schemas.microsoft.com/office/powerpoint/2010/main" val="223583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Attracting Your Potential </a:t>
            </a:r>
            <a:br>
              <a:rPr lang="en-US" dirty="0"/>
            </a:br>
            <a:r>
              <a:rPr lang="en-US" dirty="0"/>
              <a:t>Audience Into a Survey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Attract them From Facebook (Paid)</a:t>
            </a:r>
          </a:p>
          <a:p>
            <a:r>
              <a:rPr lang="en-US" dirty="0"/>
              <a:t>Attract them From YouTube (Paid)</a:t>
            </a:r>
          </a:p>
          <a:p>
            <a:r>
              <a:rPr lang="en-US" dirty="0"/>
              <a:t>Attract them with Video/</a:t>
            </a:r>
            <a:r>
              <a:rPr lang="en-US" dirty="0" err="1"/>
              <a:t>Youtube</a:t>
            </a:r>
            <a:endParaRPr lang="en-US" dirty="0"/>
          </a:p>
          <a:p>
            <a:r>
              <a:rPr lang="en-US" dirty="0"/>
              <a:t>Attract them from Online Forums</a:t>
            </a:r>
          </a:p>
          <a:p>
            <a:r>
              <a:rPr lang="en-US" dirty="0"/>
              <a:t>Attract them from Facebook Groups</a:t>
            </a:r>
          </a:p>
          <a:p>
            <a:r>
              <a:rPr lang="en-US" dirty="0"/>
              <a:t>Attract them from Joint Ventures</a:t>
            </a:r>
          </a:p>
          <a:p>
            <a:pPr lvl="1"/>
            <a:r>
              <a:rPr lang="en-US" dirty="0"/>
              <a:t>Download Page</a:t>
            </a:r>
          </a:p>
          <a:p>
            <a:pPr lvl="1"/>
            <a:r>
              <a:rPr lang="en-US" dirty="0"/>
              <a:t>Summits and Interviews</a:t>
            </a:r>
          </a:p>
          <a:p>
            <a:r>
              <a:rPr lang="en-US" dirty="0"/>
              <a:t>Attract them through PLR Product Creation Launches</a:t>
            </a:r>
          </a:p>
          <a:p>
            <a:r>
              <a:rPr lang="en-US" dirty="0"/>
              <a:t>Statistics Say You’ll Do Better If You Don’t Offer an Incentive</a:t>
            </a:r>
          </a:p>
        </p:txBody>
      </p:sp>
    </p:spTree>
    <p:extLst>
      <p:ext uri="{BB962C8B-B14F-4D97-AF65-F5344CB8AC3E}">
        <p14:creationId xmlns:p14="http://schemas.microsoft.com/office/powerpoint/2010/main" val="190005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Narrowing Down The Niche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You’re basically taking a brief time to do a little research</a:t>
            </a:r>
          </a:p>
          <a:p>
            <a:r>
              <a:rPr lang="en-US" dirty="0"/>
              <a:t>This shouldn’t take days, weeks or months</a:t>
            </a:r>
          </a:p>
          <a:p>
            <a:r>
              <a:rPr lang="en-US" dirty="0"/>
              <a:t>The idea is set up your system to collect every day</a:t>
            </a:r>
          </a:p>
          <a:p>
            <a:r>
              <a:rPr lang="en-US" dirty="0"/>
              <a:t>Use your autoresponders to drive traffic to the survey</a:t>
            </a:r>
          </a:p>
          <a:p>
            <a:pPr lvl="1"/>
            <a:r>
              <a:rPr lang="en-US" dirty="0"/>
              <a:t>After Opt-In</a:t>
            </a:r>
          </a:p>
          <a:p>
            <a:pPr lvl="1"/>
            <a:r>
              <a:rPr lang="en-US" dirty="0"/>
              <a:t>Before Opt-In</a:t>
            </a:r>
          </a:p>
          <a:p>
            <a:r>
              <a:rPr lang="en-US" dirty="0"/>
              <a:t>These things will be going on in the background while you do product launches as well as customer/prospect engagement.</a:t>
            </a:r>
          </a:p>
          <a:p>
            <a:r>
              <a:rPr lang="en-US" dirty="0"/>
              <a:t>Get super easy to use Tracking Systems</a:t>
            </a:r>
          </a:p>
          <a:p>
            <a:pPr lvl="1"/>
            <a:r>
              <a:rPr lang="en-US" dirty="0"/>
              <a:t>Facebook</a:t>
            </a:r>
          </a:p>
          <a:p>
            <a:pPr lvl="1"/>
            <a:r>
              <a:rPr lang="en-US" dirty="0"/>
              <a:t>YouTube</a:t>
            </a:r>
          </a:p>
          <a:p>
            <a:pPr lvl="1"/>
            <a:r>
              <a:rPr lang="en-US" dirty="0"/>
              <a:t>Google</a:t>
            </a:r>
          </a:p>
        </p:txBody>
      </p:sp>
    </p:spTree>
    <p:extLst>
      <p:ext uri="{BB962C8B-B14F-4D97-AF65-F5344CB8AC3E}">
        <p14:creationId xmlns:p14="http://schemas.microsoft.com/office/powerpoint/2010/main" val="71801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</Words>
  <Application>Microsoft Office PowerPoint</Application>
  <PresentationFormat>Widescreen</PresentationFormat>
  <Paragraphs>35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Session Seven</vt:lpstr>
      <vt:lpstr>Now, It’s Time To Ask Questions</vt:lpstr>
      <vt:lpstr>Attracting Your Potential  Audience Into a Survey</vt:lpstr>
      <vt:lpstr>Narrowing Down The Niche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Seven</dc:title>
  <dc:creator>admin</dc:creator>
  <cp:lastModifiedBy>admin</cp:lastModifiedBy>
  <cp:revision>1</cp:revision>
  <dcterms:created xsi:type="dcterms:W3CDTF">2017-02-10T22:21:47Z</dcterms:created>
  <dcterms:modified xsi:type="dcterms:W3CDTF">2017-02-11T04:09:14Z</dcterms:modified>
</cp:coreProperties>
</file>