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732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690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554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92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646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429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671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844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357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896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823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520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Ten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93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Overview Day Seven: </a:t>
            </a:r>
            <a:r>
              <a:rPr lang="en-US"/>
              <a:t>Goal Setting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We are building a foundation in our online business to reach 1000 fans or buyers that will pay us $100 per year, minimum.</a:t>
            </a:r>
          </a:p>
          <a:p>
            <a:r>
              <a:rPr lang="en-US" dirty="0"/>
              <a:t>This is based on the article by Kevin Kelly at kk.org (read it).</a:t>
            </a:r>
          </a:p>
          <a:p>
            <a:r>
              <a:rPr lang="en-US" dirty="0"/>
              <a:t>This may even move in lockstep with the 80/20 rule also.</a:t>
            </a:r>
          </a:p>
          <a:p>
            <a:r>
              <a:rPr lang="en-US" dirty="0"/>
              <a:t>We are going to be using and leveraging Resell Rights and PLR content to help us to attain this.</a:t>
            </a:r>
          </a:p>
          <a:p>
            <a:r>
              <a:rPr lang="en-US" dirty="0"/>
              <a:t>We are going to put assets in place to go beyond list building.</a:t>
            </a:r>
          </a:p>
          <a:p>
            <a:r>
              <a:rPr lang="en-US" dirty="0"/>
              <a:t>When the challenge is done, we will have the right infrastructure together in our online business.</a:t>
            </a:r>
          </a:p>
          <a:p>
            <a:r>
              <a:rPr lang="en-US" dirty="0"/>
              <a:t>You should have calculated your base rate for the 1000 True Fans.</a:t>
            </a:r>
          </a:p>
          <a:p>
            <a:r>
              <a:rPr lang="en-US" dirty="0"/>
              <a:t>Tonight, we’ll talk about the rest of the Math needed.</a:t>
            </a:r>
          </a:p>
        </p:txBody>
      </p:sp>
    </p:spTree>
    <p:extLst>
      <p:ext uri="{BB962C8B-B14F-4D97-AF65-F5344CB8AC3E}">
        <p14:creationId xmlns:p14="http://schemas.microsoft.com/office/powerpoint/2010/main" val="14367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Base Rate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$108,000</a:t>
            </a:r>
          </a:p>
          <a:p>
            <a:r>
              <a:rPr lang="en-US" dirty="0"/>
              <a:t>Plus Whatever You Need to Add To This Number</a:t>
            </a:r>
          </a:p>
          <a:p>
            <a:r>
              <a:rPr lang="en-US" dirty="0"/>
              <a:t>You Must Be Able To Develop Personally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65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Base Time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Much Time Do You Want To Dedicate On a Daily Basis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7170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Average Revenue Per Sale Per Customer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Much Time Do You Want To Dedicate On a Daily Basis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486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Base Fan Sales Number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$108,000</a:t>
            </a:r>
          </a:p>
          <a:p>
            <a:r>
              <a:rPr lang="en-US" dirty="0"/>
              <a:t>Average of 10,800 Sales Per Year</a:t>
            </a:r>
          </a:p>
          <a:p>
            <a:r>
              <a:rPr lang="en-US" dirty="0"/>
              <a:t>Average of 900 Sales Per Month</a:t>
            </a:r>
          </a:p>
          <a:p>
            <a:r>
              <a:rPr lang="en-US" dirty="0"/>
              <a:t>Average of 208 Sales Per Week</a:t>
            </a:r>
          </a:p>
          <a:p>
            <a:r>
              <a:rPr lang="en-US" dirty="0"/>
              <a:t>Average of 30 Sales Per Day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215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Conversion Factor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Products Like This $10 Convert at 7% Over Their Lifetime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666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Converted Fan Number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If Your Page Converts at 8%.....</a:t>
            </a:r>
          </a:p>
          <a:p>
            <a:r>
              <a:rPr lang="en-US" dirty="0"/>
              <a:t>Base Fan Sales Number/Conversion Factor = Converted Fan Number</a:t>
            </a:r>
          </a:p>
          <a:p>
            <a:r>
              <a:rPr lang="en-US" dirty="0"/>
              <a:t>How Many Buyers Do You Need to get to</a:t>
            </a:r>
          </a:p>
          <a:p>
            <a:pPr lvl="1"/>
            <a:r>
              <a:rPr lang="en-US" dirty="0"/>
              <a:t>10,800 Annual $10 Sales</a:t>
            </a:r>
          </a:p>
          <a:p>
            <a:pPr lvl="2"/>
            <a:r>
              <a:rPr lang="en-US" dirty="0"/>
              <a:t>Answer?</a:t>
            </a:r>
          </a:p>
          <a:p>
            <a:pPr lvl="2"/>
            <a:r>
              <a:rPr lang="en-US" dirty="0"/>
              <a:t>135,000 Visitors To Your Products</a:t>
            </a:r>
          </a:p>
          <a:p>
            <a:pPr lvl="1"/>
            <a:r>
              <a:rPr lang="en-US" dirty="0"/>
              <a:t>900 Monthly $10 Sales</a:t>
            </a:r>
          </a:p>
          <a:p>
            <a:pPr lvl="2"/>
            <a:r>
              <a:rPr lang="en-US" dirty="0"/>
              <a:t>Answer?</a:t>
            </a:r>
          </a:p>
          <a:p>
            <a:pPr lvl="2"/>
            <a:r>
              <a:rPr lang="en-US" dirty="0"/>
              <a:t>11,200 Visitors To Your Sales Pages</a:t>
            </a:r>
          </a:p>
          <a:p>
            <a:pPr lvl="1"/>
            <a:r>
              <a:rPr lang="en-US" dirty="0"/>
              <a:t>208 Weekly $10 Sales</a:t>
            </a:r>
          </a:p>
          <a:p>
            <a:pPr lvl="2"/>
            <a:r>
              <a:rPr lang="en-US" dirty="0"/>
              <a:t>Answer?</a:t>
            </a:r>
          </a:p>
          <a:p>
            <a:pPr lvl="2"/>
            <a:r>
              <a:rPr lang="en-US" dirty="0"/>
              <a:t>2600 Visitors To Your Sales Page</a:t>
            </a:r>
          </a:p>
          <a:p>
            <a:pPr lvl="1"/>
            <a:r>
              <a:rPr lang="en-US" dirty="0"/>
              <a:t>30 Daily $10 Sales</a:t>
            </a:r>
          </a:p>
          <a:p>
            <a:pPr lvl="2"/>
            <a:r>
              <a:rPr lang="en-US" dirty="0"/>
              <a:t>Answer?</a:t>
            </a:r>
          </a:p>
          <a:p>
            <a:pPr lvl="2"/>
            <a:r>
              <a:rPr lang="en-US" dirty="0"/>
              <a:t>375 Daily Visitors To Your Sales Page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93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Now That You Have Quantified What You’re Trying To Do…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You can now begin to build your brand.</a:t>
            </a:r>
          </a:p>
          <a:p>
            <a:r>
              <a:rPr lang="en-US" dirty="0"/>
              <a:t>You should now know what you’re trying to accomplish</a:t>
            </a:r>
          </a:p>
          <a:p>
            <a:r>
              <a:rPr lang="en-US" dirty="0"/>
              <a:t>You should how fast you want to get there</a:t>
            </a:r>
          </a:p>
          <a:p>
            <a:r>
              <a:rPr lang="en-US" dirty="0"/>
              <a:t>You now have a time factor to evaluate how successful you are</a:t>
            </a:r>
          </a:p>
          <a:p>
            <a:r>
              <a:rPr lang="en-US" dirty="0"/>
              <a:t>You now have a baseline to adjust</a:t>
            </a:r>
          </a:p>
          <a:p>
            <a:r>
              <a:rPr lang="en-US" dirty="0"/>
              <a:t>You now know what you can do in terms of traffic</a:t>
            </a:r>
          </a:p>
          <a:p>
            <a:r>
              <a:rPr lang="en-US" dirty="0"/>
              <a:t>You and I need:</a:t>
            </a:r>
          </a:p>
          <a:p>
            <a:pPr lvl="1"/>
            <a:r>
              <a:rPr lang="en-US" dirty="0"/>
              <a:t>A Converting Sales Page</a:t>
            </a:r>
          </a:p>
          <a:p>
            <a:pPr lvl="1"/>
            <a:r>
              <a:rPr lang="en-US" dirty="0"/>
              <a:t>A Profitable Offer</a:t>
            </a:r>
          </a:p>
          <a:p>
            <a:pPr lvl="1"/>
            <a:r>
              <a:rPr lang="en-US" dirty="0"/>
              <a:t>A Consistent Source of Targeted Traffic</a:t>
            </a:r>
          </a:p>
          <a:p>
            <a:r>
              <a:rPr lang="en-US" dirty="0"/>
              <a:t>But now </a:t>
            </a:r>
            <a:r>
              <a:rPr lang="en-US"/>
              <a:t>this is informed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69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405</Words>
  <Application>Microsoft Office PowerPoint</Application>
  <PresentationFormat>Widescreen</PresentationFormat>
  <Paragraphs>56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Session Ten</vt:lpstr>
      <vt:lpstr>Overview Day Seven: Goal Setting</vt:lpstr>
      <vt:lpstr>Base Rate</vt:lpstr>
      <vt:lpstr>Base Time</vt:lpstr>
      <vt:lpstr>Average Revenue Per Sale Per Customer</vt:lpstr>
      <vt:lpstr>Base Fan Sales Number</vt:lpstr>
      <vt:lpstr>Conversion Factor</vt:lpstr>
      <vt:lpstr>Converted Fan Number</vt:lpstr>
      <vt:lpstr>Now That You Have Quantified What You’re Trying To Do…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Ten</dc:title>
  <dc:creator>admin</dc:creator>
  <cp:lastModifiedBy>admin</cp:lastModifiedBy>
  <cp:revision>1</cp:revision>
  <dcterms:created xsi:type="dcterms:W3CDTF">2017-02-10T22:29:41Z</dcterms:created>
  <dcterms:modified xsi:type="dcterms:W3CDTF">2017-02-11T04:10:34Z</dcterms:modified>
</cp:coreProperties>
</file>