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67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36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6BC95-1B9D-4024-B534-7DE2828E2897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F92B5-3D69-4FD7-9272-AB036D8D42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2718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6BC95-1B9D-4024-B534-7DE2828E2897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F92B5-3D69-4FD7-9272-AB036D8D42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0252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6BC95-1B9D-4024-B534-7DE2828E2897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F92B5-3D69-4FD7-9272-AB036D8D42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1458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6BC95-1B9D-4024-B534-7DE2828E2897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F92B5-3D69-4FD7-9272-AB036D8D42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682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6BC95-1B9D-4024-B534-7DE2828E2897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F92B5-3D69-4FD7-9272-AB036D8D42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7864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6BC95-1B9D-4024-B534-7DE2828E2897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F92B5-3D69-4FD7-9272-AB036D8D42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48733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6BC95-1B9D-4024-B534-7DE2828E2897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F92B5-3D69-4FD7-9272-AB036D8D42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9185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6BC95-1B9D-4024-B534-7DE2828E2897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F92B5-3D69-4FD7-9272-AB036D8D42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43901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6BC95-1B9D-4024-B534-7DE2828E2897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F92B5-3D69-4FD7-9272-AB036D8D42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2674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6BC95-1B9D-4024-B534-7DE2828E2897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F92B5-3D69-4FD7-9272-AB036D8D42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2188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6BC95-1B9D-4024-B534-7DE2828E2897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F92B5-3D69-4FD7-9272-AB036D8D42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13062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46BC95-1B9D-4024-B534-7DE2828E2897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1F92B5-3D69-4FD7-9272-AB036D8D42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1768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Session Four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4637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Overview of Session Four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We are building a foundation in our online business to reach 1000 fans or buyers that will pay us $100 per year, minimum.</a:t>
            </a:r>
          </a:p>
          <a:p>
            <a:r>
              <a:rPr lang="en-US" dirty="0"/>
              <a:t>This is based on the article by Kevin Kelly at kk.org (read it).</a:t>
            </a:r>
          </a:p>
          <a:p>
            <a:r>
              <a:rPr lang="en-US" dirty="0"/>
              <a:t>This may even move in lockstep with the 80/20 rule also.</a:t>
            </a:r>
          </a:p>
          <a:p>
            <a:r>
              <a:rPr lang="en-US" dirty="0"/>
              <a:t>We are going to be using and leveraging Resell Rights and PLR content to help us to attain this.</a:t>
            </a:r>
          </a:p>
          <a:p>
            <a:r>
              <a:rPr lang="en-US" dirty="0"/>
              <a:t>We are going to put assets in place to go beyond list building.</a:t>
            </a:r>
          </a:p>
          <a:p>
            <a:r>
              <a:rPr lang="en-US" dirty="0"/>
              <a:t>When the challenge is done, we will have the right infrastructure together in our online business.</a:t>
            </a:r>
          </a:p>
          <a:p>
            <a:r>
              <a:rPr lang="en-US" dirty="0"/>
              <a:t>You should have decided on a topic or general niche.</a:t>
            </a:r>
          </a:p>
          <a:p>
            <a:r>
              <a:rPr lang="en-US" dirty="0"/>
              <a:t>Now, we’ll start building our foundation by addressing the key problem in our niche.</a:t>
            </a:r>
          </a:p>
        </p:txBody>
      </p:sp>
    </p:spTree>
    <p:extLst>
      <p:ext uri="{BB962C8B-B14F-4D97-AF65-F5344CB8AC3E}">
        <p14:creationId xmlns:p14="http://schemas.microsoft.com/office/powerpoint/2010/main" val="1354664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Deciding On Your Market and Sub Niche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Is There Room in the niche for You to Sell Something unique?</a:t>
            </a:r>
          </a:p>
          <a:p>
            <a:r>
              <a:rPr lang="en-US" dirty="0"/>
              <a:t>Are There People to Partner With?</a:t>
            </a:r>
          </a:p>
          <a:p>
            <a:r>
              <a:rPr lang="en-US" dirty="0"/>
              <a:t>Is There Enough Income In The Market to Sustain the Model</a:t>
            </a:r>
          </a:p>
          <a:p>
            <a:pPr lvl="1"/>
            <a:r>
              <a:rPr lang="en-US" dirty="0"/>
              <a:t>$9 Monthly per buyer</a:t>
            </a:r>
          </a:p>
          <a:p>
            <a:pPr lvl="1"/>
            <a:r>
              <a:rPr lang="en-US" dirty="0"/>
              <a:t>$100 Annually per buyer</a:t>
            </a:r>
          </a:p>
          <a:p>
            <a:pPr lvl="1"/>
            <a:r>
              <a:rPr lang="en-US" dirty="0"/>
              <a:t>1000 True Fans</a:t>
            </a:r>
          </a:p>
          <a:p>
            <a:r>
              <a:rPr lang="en-US" dirty="0"/>
              <a:t>Is There a Place/Venue Where You Can Test the Market?</a:t>
            </a:r>
          </a:p>
          <a:p>
            <a:r>
              <a:rPr lang="en-US" dirty="0"/>
              <a:t>Is There a Series of Pressing Problems for You To Solve?</a:t>
            </a:r>
          </a:p>
          <a:p>
            <a:r>
              <a:rPr lang="en-US" dirty="0"/>
              <a:t>Do the problems reoccur and/or do new ones arise?</a:t>
            </a:r>
          </a:p>
        </p:txBody>
      </p:sp>
    </p:spTree>
    <p:extLst>
      <p:ext uri="{BB962C8B-B14F-4D97-AF65-F5344CB8AC3E}">
        <p14:creationId xmlns:p14="http://schemas.microsoft.com/office/powerpoint/2010/main" val="3186452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How To Address The Problem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Outline the Steps</a:t>
            </a:r>
          </a:p>
          <a:p>
            <a:r>
              <a:rPr lang="en-US" dirty="0"/>
              <a:t>Address the Worst</a:t>
            </a:r>
          </a:p>
          <a:p>
            <a:r>
              <a:rPr lang="en-US" dirty="0"/>
              <a:t>Buy the Basics and Fill In</a:t>
            </a:r>
          </a:p>
          <a:p>
            <a:pPr lvl="1"/>
            <a:r>
              <a:rPr lang="en-US" dirty="0"/>
              <a:t>PLR Written Content</a:t>
            </a:r>
          </a:p>
          <a:p>
            <a:pPr lvl="1"/>
            <a:r>
              <a:rPr lang="en-US" dirty="0"/>
              <a:t>PLR Video</a:t>
            </a:r>
          </a:p>
          <a:p>
            <a:pPr lvl="1"/>
            <a:r>
              <a:rPr lang="en-US" dirty="0"/>
              <a:t>PLR Audio</a:t>
            </a:r>
          </a:p>
          <a:p>
            <a:r>
              <a:rPr lang="en-US" dirty="0"/>
              <a:t>You May Already Have It</a:t>
            </a:r>
          </a:p>
          <a:p>
            <a:r>
              <a:rPr lang="en-US" dirty="0"/>
              <a:t>Inventory Your PLR and MRR</a:t>
            </a:r>
          </a:p>
          <a:p>
            <a:r>
              <a:rPr lang="en-US" dirty="0"/>
              <a:t>Outline the Entire Solution</a:t>
            </a:r>
          </a:p>
        </p:txBody>
      </p:sp>
    </p:spTree>
    <p:extLst>
      <p:ext uri="{BB962C8B-B14F-4D97-AF65-F5344CB8AC3E}">
        <p14:creationId xmlns:p14="http://schemas.microsoft.com/office/powerpoint/2010/main" val="2466453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Bundle It Up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This Should Become Your Signature Document</a:t>
            </a:r>
          </a:p>
          <a:p>
            <a:r>
              <a:rPr lang="en-US" dirty="0"/>
              <a:t>It Should Represent Your USP</a:t>
            </a:r>
          </a:p>
          <a:p>
            <a:pPr lvl="1"/>
            <a:r>
              <a:rPr lang="en-US" dirty="0"/>
              <a:t>What is your unique position in the mind of your potential prospect (or what do you want it to be)</a:t>
            </a:r>
          </a:p>
          <a:p>
            <a:pPr lvl="1"/>
            <a:r>
              <a:rPr lang="en-US" dirty="0"/>
              <a:t>Don’t be afraid to take a stand as it will repulse some and attract others</a:t>
            </a:r>
          </a:p>
          <a:p>
            <a:pPr lvl="1"/>
            <a:r>
              <a:rPr lang="en-US" dirty="0"/>
              <a:t>What are you “the only” at?</a:t>
            </a:r>
          </a:p>
          <a:p>
            <a:pPr lvl="1"/>
            <a:r>
              <a:rPr lang="en-US" dirty="0"/>
              <a:t>What do you take to the market?</a:t>
            </a:r>
          </a:p>
          <a:p>
            <a:r>
              <a:rPr lang="en-US" dirty="0"/>
              <a:t>Make sure it’s packaged in the form that your target wants.</a:t>
            </a:r>
          </a:p>
          <a:p>
            <a:pPr lvl="1"/>
            <a:r>
              <a:rPr lang="en-US" dirty="0"/>
              <a:t>Video</a:t>
            </a:r>
          </a:p>
          <a:p>
            <a:pPr lvl="1"/>
            <a:r>
              <a:rPr lang="en-US" dirty="0"/>
              <a:t>Video + PDF</a:t>
            </a:r>
          </a:p>
          <a:p>
            <a:pPr lvl="1"/>
            <a:r>
              <a:rPr lang="en-US" dirty="0"/>
              <a:t>Audio + Video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5101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</TotalTime>
  <Words>347</Words>
  <Application>Microsoft Office PowerPoint</Application>
  <PresentationFormat>Widescreen</PresentationFormat>
  <Paragraphs>41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Session Four</vt:lpstr>
      <vt:lpstr>Overview of Session Four</vt:lpstr>
      <vt:lpstr>Deciding On Your Market and Sub Niche</vt:lpstr>
      <vt:lpstr>How To Address The Problem</vt:lpstr>
      <vt:lpstr>Bundle It Up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30 Day Challenge Day One</dc:title>
  <dc:creator>charles harper</dc:creator>
  <cp:lastModifiedBy>admin</cp:lastModifiedBy>
  <cp:revision>13</cp:revision>
  <dcterms:created xsi:type="dcterms:W3CDTF">2016-09-07T00:36:17Z</dcterms:created>
  <dcterms:modified xsi:type="dcterms:W3CDTF">2017-02-10T22:19:21Z</dcterms:modified>
</cp:coreProperties>
</file>