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8D4D-29BA-44F2-9DD5-A7802398C87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B4B34-F543-4727-8C4B-07385C9B2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032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8D4D-29BA-44F2-9DD5-A7802398C87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B4B34-F543-4727-8C4B-07385C9B2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207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8D4D-29BA-44F2-9DD5-A7802398C87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B4B34-F543-4727-8C4B-07385C9B2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391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8D4D-29BA-44F2-9DD5-A7802398C87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B4B34-F543-4727-8C4B-07385C9B2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059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8D4D-29BA-44F2-9DD5-A7802398C87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B4B34-F543-4727-8C4B-07385C9B2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414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8D4D-29BA-44F2-9DD5-A7802398C87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B4B34-F543-4727-8C4B-07385C9B2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980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8D4D-29BA-44F2-9DD5-A7802398C87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B4B34-F543-4727-8C4B-07385C9B2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345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8D4D-29BA-44F2-9DD5-A7802398C87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B4B34-F543-4727-8C4B-07385C9B2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91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8D4D-29BA-44F2-9DD5-A7802398C87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B4B34-F543-4727-8C4B-07385C9B2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539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8D4D-29BA-44F2-9DD5-A7802398C87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B4B34-F543-4727-8C4B-07385C9B2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960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8D4D-29BA-44F2-9DD5-A7802398C87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B4B34-F543-4727-8C4B-07385C9B2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661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C18D4D-29BA-44F2-9DD5-A7802398C87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B4B34-F543-4727-8C4B-07385C9B2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007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Fourteen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934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Building a Value Platform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When the 1000 True Fans concept was developed, it had artists…particularly musicians in mind.</a:t>
            </a:r>
          </a:p>
          <a:p>
            <a:r>
              <a:rPr lang="en-US" dirty="0"/>
              <a:t>And Kelly supposed that the artist would have to find ways to “give” to his fans outside of their purchase.</a:t>
            </a:r>
          </a:p>
          <a:p>
            <a:r>
              <a:rPr lang="en-US" dirty="0"/>
              <a:t>This giving results in raising the value of the items marketed and sold.</a:t>
            </a:r>
          </a:p>
          <a:p>
            <a:r>
              <a:rPr lang="en-US" dirty="0"/>
              <a:t>So an artist could do a free concert, a television appearance or internet video.</a:t>
            </a:r>
          </a:p>
          <a:p>
            <a:r>
              <a:rPr lang="en-US" dirty="0"/>
              <a:t>They would find a way to give their fans and others some way to sample some of their best work.</a:t>
            </a:r>
          </a:p>
          <a:p>
            <a:r>
              <a:rPr lang="en-US" dirty="0"/>
              <a:t>The closer the audience could get to the artist the more of a connection they could make with fans…increasing the likelihood of future purchases.</a:t>
            </a:r>
          </a:p>
        </p:txBody>
      </p:sp>
    </p:spTree>
    <p:extLst>
      <p:ext uri="{BB962C8B-B14F-4D97-AF65-F5344CB8AC3E}">
        <p14:creationId xmlns:p14="http://schemas.microsoft.com/office/powerpoint/2010/main" val="3778519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Building a Value Platform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Information creators can mimic this structure in their business by providing some kind of value that doesn’t cost their fans to hear.</a:t>
            </a:r>
          </a:p>
          <a:p>
            <a:r>
              <a:rPr lang="en-US" dirty="0"/>
              <a:t>This involves giving to the fans as well as interested prospects and customers some of what they pay for.</a:t>
            </a:r>
          </a:p>
          <a:p>
            <a:r>
              <a:rPr lang="en-US" dirty="0"/>
              <a:t>This may involve one of the following forms</a:t>
            </a:r>
          </a:p>
          <a:p>
            <a:pPr lvl="1"/>
            <a:r>
              <a:rPr lang="en-US" dirty="0"/>
              <a:t>Blog</a:t>
            </a:r>
          </a:p>
          <a:p>
            <a:pPr lvl="1"/>
            <a:r>
              <a:rPr lang="en-US" dirty="0"/>
              <a:t>Podcast</a:t>
            </a:r>
          </a:p>
          <a:p>
            <a:pPr lvl="1"/>
            <a:r>
              <a:rPr lang="en-US" dirty="0"/>
              <a:t>Books </a:t>
            </a:r>
          </a:p>
          <a:p>
            <a:pPr lvl="1"/>
            <a:r>
              <a:rPr lang="en-US" dirty="0"/>
              <a:t>Low Dollar Cost Products</a:t>
            </a:r>
          </a:p>
          <a:p>
            <a:pPr lvl="1"/>
            <a:r>
              <a:rPr lang="en-US" dirty="0"/>
              <a:t>Video logs</a:t>
            </a:r>
          </a:p>
          <a:p>
            <a:pPr lvl="1"/>
            <a:r>
              <a:rPr lang="en-US" dirty="0"/>
              <a:t>Live Video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Building a Value Platform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They key isn’t the medium</a:t>
            </a:r>
          </a:p>
          <a:p>
            <a:pPr lvl="1"/>
            <a:r>
              <a:rPr lang="en-US" dirty="0"/>
              <a:t>For example, Facebook Live vs. Periscope</a:t>
            </a:r>
          </a:p>
          <a:p>
            <a:pPr lvl="1"/>
            <a:r>
              <a:rPr lang="en-US" dirty="0"/>
              <a:t>Or Blog Talk Radio versus Go To Webinar</a:t>
            </a:r>
          </a:p>
          <a:p>
            <a:r>
              <a:rPr lang="en-US" dirty="0"/>
              <a:t>The key is consistency, cross posting and circulation</a:t>
            </a:r>
          </a:p>
          <a:p>
            <a:pPr lvl="1"/>
            <a:r>
              <a:rPr lang="en-US" dirty="0"/>
              <a:t>Consistency</a:t>
            </a:r>
          </a:p>
          <a:p>
            <a:pPr lvl="2"/>
            <a:r>
              <a:rPr lang="en-US" dirty="0"/>
              <a:t>A daily blog post</a:t>
            </a:r>
          </a:p>
          <a:p>
            <a:pPr lvl="2"/>
            <a:r>
              <a:rPr lang="en-US" dirty="0"/>
              <a:t>A Weekly podcast</a:t>
            </a:r>
          </a:p>
          <a:p>
            <a:pPr lvl="2"/>
            <a:r>
              <a:rPr lang="en-US" dirty="0"/>
              <a:t>A Monthly training</a:t>
            </a:r>
          </a:p>
          <a:p>
            <a:pPr lvl="2"/>
            <a:r>
              <a:rPr lang="en-US" dirty="0"/>
              <a:t>A Quarterly book or e-book</a:t>
            </a:r>
          </a:p>
          <a:p>
            <a:pPr lvl="1"/>
            <a:r>
              <a:rPr lang="en-US" dirty="0"/>
              <a:t>Cross Posting or placing the content on other venues</a:t>
            </a:r>
          </a:p>
          <a:p>
            <a:pPr lvl="1"/>
            <a:r>
              <a:rPr lang="en-US" dirty="0"/>
              <a:t>Circulation, a regular system of sharing the cross posts on social media channels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3805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Building a Value Platform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When you provide these ways to “give”, it should be your best.</a:t>
            </a:r>
          </a:p>
          <a:p>
            <a:r>
              <a:rPr lang="en-US" dirty="0"/>
              <a:t>You may be tempted to “hold back” so that you’ll have enough to sell.</a:t>
            </a:r>
          </a:p>
          <a:p>
            <a:r>
              <a:rPr lang="en-US" dirty="0"/>
              <a:t>If you’re providing consistent content, there will be no danger in giving away too much strictly to the time factor. </a:t>
            </a:r>
          </a:p>
          <a:p>
            <a:r>
              <a:rPr lang="en-US" dirty="0"/>
              <a:t>This raises the anticipation of your paid projects and increases the value.</a:t>
            </a:r>
          </a:p>
          <a:p>
            <a:r>
              <a:rPr lang="en-US" dirty="0"/>
              <a:t>Why?  Because if people want an in-depth exploration of what they’ve already experienced on your platform, they’ll have to pay to get it.</a:t>
            </a:r>
          </a:p>
          <a:p>
            <a:r>
              <a:rPr lang="en-US" dirty="0"/>
              <a:t>What are the elements of good platforms?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022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Building a Value Platform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They’re serial in nature like entertainment…i.e. Episode #101</a:t>
            </a:r>
          </a:p>
          <a:p>
            <a:r>
              <a:rPr lang="en-US" dirty="0"/>
              <a:t>They’re consistent in their time and place</a:t>
            </a:r>
          </a:p>
          <a:p>
            <a:r>
              <a:rPr lang="en-US" dirty="0"/>
              <a:t>They’re non-promotional</a:t>
            </a:r>
          </a:p>
          <a:p>
            <a:pPr lvl="1"/>
            <a:r>
              <a:rPr lang="en-US" dirty="0"/>
              <a:t>If you’re inclined to do sales webinars, this is a no-pitch one</a:t>
            </a:r>
          </a:p>
          <a:p>
            <a:pPr lvl="1"/>
            <a:r>
              <a:rPr lang="en-US" dirty="0"/>
              <a:t>They can mention after the content has been given</a:t>
            </a:r>
          </a:p>
          <a:p>
            <a:r>
              <a:rPr lang="en-US" dirty="0"/>
              <a:t>They’re interactive</a:t>
            </a:r>
          </a:p>
          <a:p>
            <a:pPr lvl="1"/>
            <a:r>
              <a:rPr lang="en-US" dirty="0"/>
              <a:t>They invite feedback</a:t>
            </a:r>
          </a:p>
          <a:p>
            <a:pPr lvl="1"/>
            <a:r>
              <a:rPr lang="en-US" dirty="0"/>
              <a:t>That feedback is answered, even if asynchronously</a:t>
            </a:r>
          </a:p>
          <a:p>
            <a:r>
              <a:rPr lang="en-US" dirty="0"/>
              <a:t>They’re easily accessible</a:t>
            </a:r>
          </a:p>
          <a:p>
            <a:r>
              <a:rPr lang="en-US" dirty="0"/>
              <a:t>They’re personal </a:t>
            </a:r>
            <a:r>
              <a:rPr lang="en-US"/>
              <a:t>and reflect your USP</a:t>
            </a: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2381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432</Words>
  <Application>Microsoft Office PowerPoint</Application>
  <PresentationFormat>Widescreen</PresentationFormat>
  <Paragraphs>48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Session Fourteen</vt:lpstr>
      <vt:lpstr>Building a Value Platform</vt:lpstr>
      <vt:lpstr>Building a Value Platform</vt:lpstr>
      <vt:lpstr>Building a Value Platform</vt:lpstr>
      <vt:lpstr>Building a Value Platform</vt:lpstr>
      <vt:lpstr>Building a Value Platform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Fourteen</dc:title>
  <dc:creator>admin</dc:creator>
  <cp:lastModifiedBy>admin</cp:lastModifiedBy>
  <cp:revision>5</cp:revision>
  <dcterms:created xsi:type="dcterms:W3CDTF">2017-02-11T02:35:59Z</dcterms:created>
  <dcterms:modified xsi:type="dcterms:W3CDTF">2017-02-11T04:12:18Z</dcterms:modified>
</cp:coreProperties>
</file>