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843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778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10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33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14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961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5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666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89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829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4757C-27BE-46F6-8007-AED0A04070FD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92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One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999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Trend and Direction </a:t>
            </a:r>
            <a:br>
              <a:rPr lang="en-US" dirty="0"/>
            </a:br>
            <a:r>
              <a:rPr lang="en-US" dirty="0"/>
              <a:t>in Information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market for information is maturing…</a:t>
            </a:r>
          </a:p>
          <a:p>
            <a:r>
              <a:rPr lang="en-US" dirty="0"/>
              <a:t>We’re no longer selling information</a:t>
            </a:r>
          </a:p>
          <a:p>
            <a:r>
              <a:rPr lang="en-US" dirty="0"/>
              <a:t>We’re selling solutions</a:t>
            </a:r>
          </a:p>
          <a:p>
            <a:pPr lvl="1"/>
            <a:r>
              <a:rPr lang="en-US" dirty="0"/>
              <a:t>For some problems/goals that exist</a:t>
            </a:r>
          </a:p>
          <a:p>
            <a:pPr lvl="1"/>
            <a:r>
              <a:rPr lang="en-US" dirty="0"/>
              <a:t>For some problems/goals that don’t exist</a:t>
            </a:r>
          </a:p>
          <a:p>
            <a:r>
              <a:rPr lang="en-US" dirty="0"/>
              <a:t>We need to reach the segment of people we resonate with and give them the highest possible value.</a:t>
            </a:r>
          </a:p>
          <a:p>
            <a:r>
              <a:rPr lang="en-US" dirty="0"/>
              <a:t>That means that we can’t be everything to everybody.</a:t>
            </a:r>
          </a:p>
          <a:p>
            <a:pPr lvl="1"/>
            <a:r>
              <a:rPr lang="en-US" dirty="0"/>
              <a:t>Engagement on Facebook</a:t>
            </a:r>
          </a:p>
          <a:p>
            <a:pPr lvl="1"/>
            <a:r>
              <a:rPr lang="en-US" dirty="0"/>
              <a:t>Engagement on Webinars</a:t>
            </a:r>
          </a:p>
          <a:p>
            <a:pPr lvl="1"/>
            <a:r>
              <a:rPr lang="en-US" dirty="0"/>
              <a:t>Engagement on </a:t>
            </a:r>
            <a:r>
              <a:rPr lang="en-US" dirty="0" err="1"/>
              <a:t>Youtube</a:t>
            </a:r>
            <a:r>
              <a:rPr lang="en-US" dirty="0"/>
              <a:t>/Video</a:t>
            </a:r>
          </a:p>
          <a:p>
            <a:pPr lvl="1"/>
            <a:r>
              <a:rPr lang="en-US" dirty="0"/>
              <a:t>Engagement in Live workshops</a:t>
            </a:r>
          </a:p>
        </p:txBody>
      </p:sp>
    </p:spTree>
    <p:extLst>
      <p:ext uri="{BB962C8B-B14F-4D97-AF65-F5344CB8AC3E}">
        <p14:creationId xmlns:p14="http://schemas.microsoft.com/office/powerpoint/2010/main" val="400635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Trend and Direction </a:t>
            </a:r>
            <a:br>
              <a:rPr lang="en-US" dirty="0"/>
            </a:br>
            <a:r>
              <a:rPr lang="en-US" dirty="0"/>
              <a:t>in Information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Business may not work if we think about it traditionally…</a:t>
            </a:r>
          </a:p>
          <a:p>
            <a:r>
              <a:rPr lang="en-US" dirty="0"/>
              <a:t>Grow my list, churn it and burn it with affiliate offers and then replace people who leave with new buyers.</a:t>
            </a:r>
          </a:p>
          <a:p>
            <a:r>
              <a:rPr lang="en-US" dirty="0"/>
              <a:t>If not that, then what’s the alternative?</a:t>
            </a:r>
          </a:p>
          <a:p>
            <a:r>
              <a:rPr lang="en-US" dirty="0"/>
              <a:t>If we can’t be an Amazon and sell everything to everybody you need another strategy….</a:t>
            </a:r>
          </a:p>
          <a:p>
            <a:r>
              <a:rPr lang="en-US" dirty="0"/>
              <a:t>Anybody that creates and markets solutions from their brain only needs 1000 true fans to make a decent living.</a:t>
            </a:r>
          </a:p>
          <a:p>
            <a:r>
              <a:rPr lang="en-US" dirty="0"/>
              <a:t>This is a “creative” person according to Kevin Kelly, but what is a true fan?</a:t>
            </a:r>
          </a:p>
          <a:p>
            <a:r>
              <a:rPr lang="en-US" dirty="0"/>
              <a:t>And what does this have to do with </a:t>
            </a:r>
            <a:r>
              <a:rPr lang="en-US" dirty="0" err="1"/>
              <a:t>rebrandable</a:t>
            </a:r>
            <a:r>
              <a:rPr lang="en-US" dirty="0"/>
              <a:t> content?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79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Trend and Direction </a:t>
            </a:r>
            <a:br>
              <a:rPr lang="en-US" dirty="0"/>
            </a:br>
            <a:r>
              <a:rPr lang="en-US" dirty="0"/>
              <a:t>in Information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 true fan according to Kelly is:</a:t>
            </a:r>
          </a:p>
          <a:p>
            <a:pPr lvl="1"/>
            <a:r>
              <a:rPr lang="en-US" dirty="0"/>
              <a:t>They buy the super “high-res” version of your products and services even though they may own the regular or “low-res” version</a:t>
            </a:r>
          </a:p>
          <a:p>
            <a:pPr lvl="1"/>
            <a:r>
              <a:rPr lang="en-US" dirty="0"/>
              <a:t>They have a Google Alert set for your name and the things you’re saying and doing</a:t>
            </a:r>
          </a:p>
          <a:p>
            <a:pPr lvl="1"/>
            <a:r>
              <a:rPr lang="en-US" dirty="0"/>
              <a:t>They watch your social media updates on purpose</a:t>
            </a:r>
          </a:p>
          <a:p>
            <a:pPr lvl="1"/>
            <a:r>
              <a:rPr lang="en-US" dirty="0"/>
              <a:t>They bookmark E-Bay and Amazon for your books</a:t>
            </a:r>
          </a:p>
          <a:p>
            <a:pPr lvl="1"/>
            <a:r>
              <a:rPr lang="en-US" dirty="0"/>
              <a:t>They come to your events and those where you speak/present</a:t>
            </a:r>
          </a:p>
          <a:p>
            <a:pPr lvl="1"/>
            <a:r>
              <a:rPr lang="en-US" b="1" dirty="0"/>
              <a:t>They can’t wait until you issue your next work</a:t>
            </a:r>
          </a:p>
          <a:p>
            <a:r>
              <a:rPr lang="en-US" dirty="0"/>
              <a:t>Let’s say a true fan spends $100 a year on your work.</a:t>
            </a:r>
          </a:p>
          <a:p>
            <a:r>
              <a:rPr lang="en-US" dirty="0"/>
              <a:t>Then you need 1000 of them to make $100,000</a:t>
            </a:r>
          </a:p>
          <a:p>
            <a:r>
              <a:rPr lang="en-US" dirty="0"/>
              <a:t>It’s not rational, they don’t need it…they want it</a:t>
            </a:r>
          </a:p>
          <a:p>
            <a:pPr lvl="1"/>
            <a:r>
              <a:rPr lang="en-US" dirty="0"/>
              <a:t>Sports and Entertainment</a:t>
            </a:r>
          </a:p>
          <a:p>
            <a:pPr lvl="1"/>
            <a:r>
              <a:rPr lang="en-US" dirty="0"/>
              <a:t>“Comfort foods, etc.”</a:t>
            </a:r>
          </a:p>
        </p:txBody>
      </p:sp>
    </p:spTree>
    <p:extLst>
      <p:ext uri="{BB962C8B-B14F-4D97-AF65-F5344CB8AC3E}">
        <p14:creationId xmlns:p14="http://schemas.microsoft.com/office/powerpoint/2010/main" val="261923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Trend and Direction </a:t>
            </a:r>
            <a:br>
              <a:rPr lang="en-US" dirty="0"/>
            </a:br>
            <a:r>
              <a:rPr lang="en-US" dirty="0"/>
              <a:t>in Information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24841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So how do you attract </a:t>
            </a:r>
            <a:r>
              <a:rPr lang="en-US" b="1" dirty="0"/>
              <a:t>YOUR</a:t>
            </a:r>
            <a:r>
              <a:rPr lang="en-US" dirty="0"/>
              <a:t> fans</a:t>
            </a:r>
          </a:p>
          <a:p>
            <a:r>
              <a:rPr lang="en-US" dirty="0"/>
              <a:t>Can you use PLR or re-</a:t>
            </a:r>
            <a:r>
              <a:rPr lang="en-US" dirty="0" err="1"/>
              <a:t>brandable</a:t>
            </a:r>
            <a:r>
              <a:rPr lang="en-US" dirty="0"/>
              <a:t> content?</a:t>
            </a:r>
          </a:p>
          <a:p>
            <a:r>
              <a:rPr lang="en-US" dirty="0"/>
              <a:t>Yes, but you must Re-Create </a:t>
            </a:r>
            <a:r>
              <a:rPr lang="en-US" strike="sngStrike" dirty="0"/>
              <a:t>content</a:t>
            </a:r>
            <a:r>
              <a:rPr lang="en-US" dirty="0"/>
              <a:t> solutions/goals that YOUR fans </a:t>
            </a:r>
            <a:r>
              <a:rPr lang="en-US" b="1" dirty="0"/>
              <a:t>love</a:t>
            </a:r>
          </a:p>
          <a:p>
            <a:r>
              <a:rPr lang="en-US" dirty="0"/>
              <a:t>The goal in your business isn’t only to make sales, it is to satisfy </a:t>
            </a:r>
            <a:r>
              <a:rPr lang="en-US" b="1" dirty="0"/>
              <a:t>YOUR</a:t>
            </a:r>
            <a:r>
              <a:rPr lang="en-US" dirty="0"/>
              <a:t> fans</a:t>
            </a:r>
          </a:p>
          <a:p>
            <a:pPr lvl="1"/>
            <a:r>
              <a:rPr lang="en-US" dirty="0"/>
              <a:t>That means that you’re in a constant state of getting feedback</a:t>
            </a:r>
          </a:p>
          <a:p>
            <a:pPr lvl="1"/>
            <a:r>
              <a:rPr lang="en-US" dirty="0"/>
              <a:t>That means that you’re produce consistently what they like</a:t>
            </a:r>
          </a:p>
          <a:p>
            <a:pPr lvl="1"/>
            <a:r>
              <a:rPr lang="en-US" dirty="0"/>
              <a:t>That means that you’re giving generously to those that like what you do</a:t>
            </a:r>
          </a:p>
          <a:p>
            <a:r>
              <a:rPr lang="en-US" dirty="0"/>
              <a:t>The key is not to confuse the vehicle with the destination</a:t>
            </a:r>
          </a:p>
          <a:p>
            <a:pPr lvl="1"/>
            <a:r>
              <a:rPr lang="en-US" dirty="0"/>
              <a:t>Example: Live Streaming Video is a vehicle</a:t>
            </a:r>
          </a:p>
          <a:p>
            <a:pPr lvl="1"/>
            <a:r>
              <a:rPr lang="en-US" dirty="0"/>
              <a:t>The destination is finding a true fan</a:t>
            </a:r>
          </a:p>
          <a:p>
            <a:pPr lvl="1"/>
            <a:r>
              <a:rPr lang="en-US" dirty="0"/>
              <a:t>Video is a vehicle to get fans to “stick”</a:t>
            </a:r>
          </a:p>
          <a:p>
            <a:pPr lvl="1"/>
            <a:r>
              <a:rPr lang="en-US" dirty="0"/>
              <a:t>But if something else works better we need to use it</a:t>
            </a:r>
          </a:p>
          <a:p>
            <a:pPr lvl="1"/>
            <a:r>
              <a:rPr lang="en-US" dirty="0"/>
              <a:t>That means that we don’t have to do Periscope just because “everybody” is doing it</a:t>
            </a:r>
          </a:p>
          <a:p>
            <a:pPr lvl="1"/>
            <a:r>
              <a:rPr lang="en-US" dirty="0"/>
              <a:t>We do it for our true fans</a:t>
            </a:r>
          </a:p>
          <a:p>
            <a:r>
              <a:rPr lang="en-US" dirty="0"/>
              <a:t>Solo businesses, artists, bloggers and other similar creative </a:t>
            </a:r>
            <a:r>
              <a:rPr lang="en-US" dirty="0" err="1"/>
              <a:t>entrepneurs</a:t>
            </a:r>
            <a:r>
              <a:rPr lang="en-US" dirty="0"/>
              <a:t> are attaining long term success by finding their own fans.</a:t>
            </a:r>
          </a:p>
        </p:txBody>
      </p:sp>
    </p:spTree>
    <p:extLst>
      <p:ext uri="{BB962C8B-B14F-4D97-AF65-F5344CB8AC3E}">
        <p14:creationId xmlns:p14="http://schemas.microsoft.com/office/powerpoint/2010/main" val="255079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492</Words>
  <Application>Microsoft Office PowerPoint</Application>
  <PresentationFormat>Widescreen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Session One</vt:lpstr>
      <vt:lpstr>The Trend and Direction  in Information Marketing</vt:lpstr>
      <vt:lpstr>The Trend and Direction  in Information Marketing</vt:lpstr>
      <vt:lpstr>The Trend and Direction  in Information Marketing</vt:lpstr>
      <vt:lpstr>The Trend and Direction  in Information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Impromptu PLR Training</dc:title>
  <dc:creator>charles harper</dc:creator>
  <cp:lastModifiedBy>admin</cp:lastModifiedBy>
  <cp:revision>10</cp:revision>
  <dcterms:created xsi:type="dcterms:W3CDTF">2016-08-31T23:48:40Z</dcterms:created>
  <dcterms:modified xsi:type="dcterms:W3CDTF">2017-02-11T06:11:53Z</dcterms:modified>
</cp:coreProperties>
</file>