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732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690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554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92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646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429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671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844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357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896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823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91A5D-2000-4584-898F-CF79BE22EFBC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A0E31-9098-4EDA-B866-F0166D3B6A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520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Exercises for Session Ten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93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Recap of the Conversion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Based on the Converted Fan Numbers, when can you expect to be at your target goal.</a:t>
            </a:r>
          </a:p>
          <a:p>
            <a:endParaRPr lang="en-US" dirty="0"/>
          </a:p>
          <a:p>
            <a:r>
              <a:rPr lang="en-US" dirty="0"/>
              <a:t>What can you sell in order to get to your target goal?</a:t>
            </a:r>
          </a:p>
          <a:p>
            <a:endParaRPr lang="en-US" dirty="0"/>
          </a:p>
          <a:p>
            <a:r>
              <a:rPr lang="en-US" dirty="0"/>
              <a:t>What can you offer to speed up the process?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65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50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Exercises for Session Ten</vt:lpstr>
      <vt:lpstr>Recap of the Conversion Numbers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Ten</dc:title>
  <dc:creator>admin</dc:creator>
  <cp:lastModifiedBy>admin</cp:lastModifiedBy>
  <cp:revision>3</cp:revision>
  <dcterms:created xsi:type="dcterms:W3CDTF">2017-02-10T22:29:41Z</dcterms:created>
  <dcterms:modified xsi:type="dcterms:W3CDTF">2017-02-11T04:52:28Z</dcterms:modified>
</cp:coreProperties>
</file>