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668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260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535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41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42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870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18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018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12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638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276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C6815-69B8-4360-A003-7FDEF00830A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ED1996-188B-4886-8AB9-FFED725B8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96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</a:t>
            </a:r>
            <a:r>
              <a:rPr lang="en-US"/>
              <a:t>Session Two</a:t>
            </a:r>
            <a:br>
              <a:rPr lang="en-US" dirty="0"/>
            </a:br>
            <a:r>
              <a:rPr lang="en-US" dirty="0"/>
              <a:t>Your Creative Inventory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79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Branding To Find True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Detail out what is needed for success in your sub-niche, including cost, dates and time off needed.</a:t>
            </a:r>
          </a:p>
          <a:p>
            <a:r>
              <a:rPr lang="en-US" dirty="0"/>
              <a:t>What are the tools needed for success in your market or niche?  Be specific.</a:t>
            </a:r>
          </a:p>
          <a:p>
            <a:endParaRPr lang="en-US" dirty="0"/>
          </a:p>
          <a:p>
            <a:r>
              <a:rPr lang="en-US" dirty="0"/>
              <a:t>What training will you need to become competent in your niche?</a:t>
            </a:r>
          </a:p>
          <a:p>
            <a:endParaRPr lang="en-US" dirty="0"/>
          </a:p>
          <a:p>
            <a:pPr lvl="1"/>
            <a:r>
              <a:rPr lang="en-US" dirty="0"/>
              <a:t>Online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Live In Person</a:t>
            </a:r>
          </a:p>
        </p:txBody>
      </p:sp>
    </p:spTree>
    <p:extLst>
      <p:ext uri="{BB962C8B-B14F-4D97-AF65-F5344CB8AC3E}">
        <p14:creationId xmlns:p14="http://schemas.microsoft.com/office/powerpoint/2010/main" val="91731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Branding To Find True Customers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can you do to practice what you want to be an expert in?</a:t>
            </a:r>
          </a:p>
          <a:p>
            <a:endParaRPr lang="en-US" dirty="0"/>
          </a:p>
          <a:p>
            <a:r>
              <a:rPr lang="en-US" dirty="0"/>
              <a:t>How can you get someone to genuinely testify that you know what you’re talking about?</a:t>
            </a:r>
          </a:p>
          <a:p>
            <a:endParaRPr lang="en-US" dirty="0"/>
          </a:p>
          <a:p>
            <a:r>
              <a:rPr lang="en-US" dirty="0"/>
              <a:t>Can you “purchase” to publish your expertise (PLR and </a:t>
            </a:r>
            <a:r>
              <a:rPr lang="en-US" dirty="0" err="1"/>
              <a:t>Rebrandable</a:t>
            </a:r>
            <a:r>
              <a:rPr lang="en-US" dirty="0"/>
              <a:t> Content)</a:t>
            </a:r>
          </a:p>
          <a:p>
            <a:pPr lvl="1"/>
            <a:r>
              <a:rPr lang="en-US" dirty="0"/>
              <a:t>Articles (blog)</a:t>
            </a:r>
          </a:p>
          <a:p>
            <a:pPr lvl="1"/>
            <a:r>
              <a:rPr lang="en-US" dirty="0"/>
              <a:t>Audio-visual</a:t>
            </a:r>
          </a:p>
          <a:p>
            <a:pPr lvl="1"/>
            <a:r>
              <a:rPr lang="en-US" dirty="0" err="1"/>
              <a:t>Asynchonous</a:t>
            </a:r>
            <a:r>
              <a:rPr lang="en-US" dirty="0"/>
              <a:t> (products)</a:t>
            </a:r>
          </a:p>
        </p:txBody>
      </p:sp>
    </p:spTree>
    <p:extLst>
      <p:ext uri="{BB962C8B-B14F-4D97-AF65-F5344CB8AC3E}">
        <p14:creationId xmlns:p14="http://schemas.microsoft.com/office/powerpoint/2010/main" val="151108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(Raw) Material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can you provide the most value to other people right now?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446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139</Words>
  <Application>Microsoft Office PowerPoint</Application>
  <PresentationFormat>Widescreen</PresentationFormat>
  <Paragraphs>22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Exercise For Session Two Your Creative Inventory</vt:lpstr>
      <vt:lpstr>Branding To Find True Customers</vt:lpstr>
      <vt:lpstr>Branding To Find True Customers</vt:lpstr>
      <vt:lpstr>The (Raw) Material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Up  30 Day Challenge</dc:title>
  <dc:creator>charles harper</dc:creator>
  <cp:lastModifiedBy>admin</cp:lastModifiedBy>
  <cp:revision>14</cp:revision>
  <dcterms:created xsi:type="dcterms:W3CDTF">2016-09-03T23:48:28Z</dcterms:created>
  <dcterms:modified xsi:type="dcterms:W3CDTF">2017-02-10T09:02:02Z</dcterms:modified>
</cp:coreProperties>
</file>