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708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921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45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398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125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985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58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550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61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48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65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194193-0184-468B-9806-5B150DD0D249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90F07-68A9-4739-8517-A6446DBF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27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Exercise for Session </a:t>
            </a:r>
            <a:r>
              <a:rPr lang="en-US" dirty="0"/>
              <a:t>Nine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262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Conversion Factor To Acquire Fans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424100"/>
          </a:xfrm>
        </p:spPr>
        <p:txBody>
          <a:bodyPr>
            <a:normAutofit/>
          </a:bodyPr>
          <a:lstStyle/>
          <a:p>
            <a:r>
              <a:rPr lang="en-US" dirty="0"/>
              <a:t>Calculate Your Base Sale Fan Number (from the Last Section)</a:t>
            </a:r>
          </a:p>
          <a:p>
            <a:endParaRPr lang="en-US" dirty="0"/>
          </a:p>
          <a:p>
            <a:r>
              <a:rPr lang="en-US" dirty="0"/>
              <a:t>Calculate your Conversion Factor</a:t>
            </a:r>
          </a:p>
          <a:p>
            <a:endParaRPr lang="en-US" dirty="0"/>
          </a:p>
          <a:p>
            <a:r>
              <a:rPr lang="en-US" dirty="0"/>
              <a:t>Calculate Your Converted Fan Sales Number</a:t>
            </a:r>
          </a:p>
          <a:p>
            <a:endParaRPr lang="en-US" dirty="0"/>
          </a:p>
          <a:p>
            <a:r>
              <a:rPr lang="en-US" dirty="0"/>
              <a:t>Breakdown the number to time increments</a:t>
            </a:r>
          </a:p>
        </p:txBody>
      </p:sp>
    </p:spTree>
    <p:extLst>
      <p:ext uri="{BB962C8B-B14F-4D97-AF65-F5344CB8AC3E}">
        <p14:creationId xmlns:p14="http://schemas.microsoft.com/office/powerpoint/2010/main" val="4186106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37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Exercise for Session Nine</vt:lpstr>
      <vt:lpstr>Conversion Factor To Acquire Fans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Nine</dc:title>
  <dc:creator>admin</dc:creator>
  <cp:lastModifiedBy>admin</cp:lastModifiedBy>
  <cp:revision>3</cp:revision>
  <dcterms:created xsi:type="dcterms:W3CDTF">2017-02-10T22:27:20Z</dcterms:created>
  <dcterms:modified xsi:type="dcterms:W3CDTF">2017-02-11T04:46:55Z</dcterms:modified>
</cp:coreProperties>
</file>