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1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9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6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0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Session Four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6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Address A Pressing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/>
          </a:bodyPr>
          <a:lstStyle/>
          <a:p>
            <a:r>
              <a:rPr lang="en-US" dirty="0"/>
              <a:t>List the most pressing problems in your niche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Order the list by which ones people are most desperate to solve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Highlight the problems you know how to solve</a:t>
            </a:r>
          </a:p>
        </p:txBody>
      </p:sp>
    </p:spTree>
    <p:extLst>
      <p:ext uri="{BB962C8B-B14F-4D97-AF65-F5344CB8AC3E}">
        <p14:creationId xmlns:p14="http://schemas.microsoft.com/office/powerpoint/2010/main" val="394120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To Address 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Highlight the problems where there An Expert (or are there experts) You Can Interview?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Highlight and note the problems where There are Books You Can Read, Synthesize the information and Quote the Author(s)?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Is There a Process That You Know That Others Don’t that solves the pressing problem?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Do You Or Someone Else you know already Have Results Overcoming the Problem?</a:t>
            </a:r>
          </a:p>
        </p:txBody>
      </p:sp>
    </p:spTree>
    <p:extLst>
      <p:ext uri="{BB962C8B-B14F-4D97-AF65-F5344CB8AC3E}">
        <p14:creationId xmlns:p14="http://schemas.microsoft.com/office/powerpoint/2010/main" val="78924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How To Address The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Outline the Steps</a:t>
            </a:r>
          </a:p>
          <a:p>
            <a:r>
              <a:rPr lang="en-US" dirty="0"/>
              <a:t>Address the Worst</a:t>
            </a:r>
          </a:p>
          <a:p>
            <a:r>
              <a:rPr lang="en-US" dirty="0"/>
              <a:t>Buy the Basics and Fill In</a:t>
            </a:r>
          </a:p>
          <a:p>
            <a:pPr lvl="1"/>
            <a:r>
              <a:rPr lang="en-US" dirty="0"/>
              <a:t>PLR Written Content</a:t>
            </a:r>
          </a:p>
          <a:p>
            <a:pPr lvl="1"/>
            <a:r>
              <a:rPr lang="en-US" dirty="0"/>
              <a:t>PLR Video</a:t>
            </a:r>
          </a:p>
          <a:p>
            <a:pPr lvl="1"/>
            <a:r>
              <a:rPr lang="en-US" dirty="0"/>
              <a:t>PLR Audio</a:t>
            </a:r>
          </a:p>
          <a:p>
            <a:r>
              <a:rPr lang="en-US" dirty="0"/>
              <a:t>Plan out your first product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45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138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Exercise For Session Four</vt:lpstr>
      <vt:lpstr>Address A Pressing Problem</vt:lpstr>
      <vt:lpstr>How To Address The Problem</vt:lpstr>
      <vt:lpstr>How To Address The Problem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Day One</dc:title>
  <dc:creator>charles harper</dc:creator>
  <cp:lastModifiedBy>admin</cp:lastModifiedBy>
  <cp:revision>13</cp:revision>
  <dcterms:created xsi:type="dcterms:W3CDTF">2016-09-07T00:36:17Z</dcterms:created>
  <dcterms:modified xsi:type="dcterms:W3CDTF">2017-02-10T09:52:30Z</dcterms:modified>
</cp:coreProperties>
</file>