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757C-27BE-46F6-8007-AED0A04070F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38830-D4E7-4C22-BD38-5C5B0761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8433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757C-27BE-46F6-8007-AED0A04070F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38830-D4E7-4C22-BD38-5C5B0761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778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757C-27BE-46F6-8007-AED0A04070F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38830-D4E7-4C22-BD38-5C5B0761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757C-27BE-46F6-8007-AED0A04070F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38830-D4E7-4C22-BD38-5C5B0761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100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757C-27BE-46F6-8007-AED0A04070F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38830-D4E7-4C22-BD38-5C5B0761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2633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757C-27BE-46F6-8007-AED0A04070F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38830-D4E7-4C22-BD38-5C5B0761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14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757C-27BE-46F6-8007-AED0A04070F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38830-D4E7-4C22-BD38-5C5B0761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961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757C-27BE-46F6-8007-AED0A04070F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38830-D4E7-4C22-BD38-5C5B0761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85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757C-27BE-46F6-8007-AED0A04070F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38830-D4E7-4C22-BD38-5C5B0761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666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757C-27BE-46F6-8007-AED0A04070F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38830-D4E7-4C22-BD38-5C5B0761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899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4757C-27BE-46F6-8007-AED0A04070F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338830-D4E7-4C22-BD38-5C5B0761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829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24757C-27BE-46F6-8007-AED0A04070FD}" type="datetimeFigureOut">
              <a:rPr lang="en-US" smtClean="0"/>
              <a:t>2/10/2017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338830-D4E7-4C22-BD38-5C5B07611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925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Exercise For Session One</a:t>
            </a:r>
            <a:br>
              <a:rPr lang="en-US" dirty="0"/>
            </a:br>
            <a:r>
              <a:rPr lang="en-US" dirty="0"/>
              <a:t>Gather Information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9992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Trend and Direction </a:t>
            </a:r>
            <a:br>
              <a:rPr lang="en-US" dirty="0"/>
            </a:br>
            <a:r>
              <a:rPr lang="en-US" dirty="0"/>
              <a:t>in Information Marketing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are the solutions people are looking for in your niche?</a:t>
            </a:r>
          </a:p>
          <a:p>
            <a:pPr lvl="1"/>
            <a:r>
              <a:rPr lang="en-US" dirty="0"/>
              <a:t>Jot them into an online or paper journal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pPr lvl="1"/>
            <a:r>
              <a:rPr lang="en-US" dirty="0"/>
              <a:t>Define them in terms of goals people are looking to accomplish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Define them in terms of things people want to avoid</a:t>
            </a:r>
          </a:p>
        </p:txBody>
      </p:sp>
    </p:spTree>
    <p:extLst>
      <p:ext uri="{BB962C8B-B14F-4D97-AF65-F5344CB8AC3E}">
        <p14:creationId xmlns:p14="http://schemas.microsoft.com/office/powerpoint/2010/main" val="4006358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Trend and Direction </a:t>
            </a:r>
            <a:br>
              <a:rPr lang="en-US" dirty="0"/>
            </a:br>
            <a:r>
              <a:rPr lang="en-US" dirty="0"/>
              <a:t>in Information Marketing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Who is currently providing information to solve those problems?  Track the following in a journal</a:t>
            </a:r>
          </a:p>
          <a:p>
            <a:endParaRPr lang="en-US" dirty="0"/>
          </a:p>
          <a:p>
            <a:pPr lvl="1"/>
            <a:r>
              <a:rPr lang="en-US" dirty="0"/>
              <a:t>What online platform are they participating on?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Who seems to be most engaged?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Are there questions going unanswered?</a:t>
            </a:r>
          </a:p>
        </p:txBody>
      </p:sp>
    </p:spTree>
    <p:extLst>
      <p:ext uri="{BB962C8B-B14F-4D97-AF65-F5344CB8AC3E}">
        <p14:creationId xmlns:p14="http://schemas.microsoft.com/office/powerpoint/2010/main" val="31477956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The Trend and Direction </a:t>
            </a:r>
            <a:br>
              <a:rPr lang="en-US" dirty="0"/>
            </a:br>
            <a:r>
              <a:rPr lang="en-US" dirty="0"/>
              <a:t>in Information Marketing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Look at your customer base.</a:t>
            </a:r>
          </a:p>
          <a:p>
            <a:r>
              <a:rPr lang="en-US" dirty="0"/>
              <a:t>Do you see anyone that purchases everything you sell?</a:t>
            </a:r>
          </a:p>
          <a:p>
            <a:r>
              <a:rPr lang="en-US" dirty="0"/>
              <a:t>Do you have recurring subscription products?  Who are those that purchase them?</a:t>
            </a:r>
          </a:p>
          <a:p>
            <a:r>
              <a:rPr lang="en-US" dirty="0"/>
              <a:t>Who comments on your social media posts?</a:t>
            </a:r>
          </a:p>
          <a:p>
            <a:r>
              <a:rPr lang="en-US" dirty="0"/>
              <a:t>Who reads your blog or listens to your content?</a:t>
            </a:r>
          </a:p>
          <a:p>
            <a:r>
              <a:rPr lang="en-US" dirty="0"/>
              <a:t>Note and categorize these people for later use.</a:t>
            </a:r>
          </a:p>
        </p:txBody>
      </p:sp>
    </p:spTree>
    <p:extLst>
      <p:ext uri="{BB962C8B-B14F-4D97-AF65-F5344CB8AC3E}">
        <p14:creationId xmlns:p14="http://schemas.microsoft.com/office/powerpoint/2010/main" val="2619232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1106</TotalTime>
  <Words>151</Words>
  <Application>Microsoft Office PowerPoint</Application>
  <PresentationFormat>Widescreen</PresentationFormat>
  <Paragraphs>25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Exercise For Session One Gather Information</vt:lpstr>
      <vt:lpstr>The Trend and Direction  in Information Marketing</vt:lpstr>
      <vt:lpstr>The Trend and Direction  in Information Marketing</vt:lpstr>
      <vt:lpstr>The Trend and Direction  in Information Marketing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Impromptu PLR Training</dc:title>
  <dc:creator>charles harper</dc:creator>
  <cp:lastModifiedBy>admin</cp:lastModifiedBy>
  <cp:revision>11</cp:revision>
  <dcterms:created xsi:type="dcterms:W3CDTF">2016-08-31T23:48:40Z</dcterms:created>
  <dcterms:modified xsi:type="dcterms:W3CDTF">2017-02-10T08:49:58Z</dcterms:modified>
</cp:coreProperties>
</file>