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</a:t>
            </a:r>
            <a:r>
              <a:rPr lang="en-US"/>
              <a:t>Session Seven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To Address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can you most effectively address the problems in your niche, book, audio book, video course, group coaching?</a:t>
            </a:r>
          </a:p>
          <a:p>
            <a:endParaRPr lang="en-US" dirty="0"/>
          </a:p>
          <a:p>
            <a:r>
              <a:rPr lang="en-US" dirty="0"/>
              <a:t>Is there PLR Available to help you to create the product or will you have to create from scratch?</a:t>
            </a:r>
          </a:p>
          <a:p>
            <a:endParaRPr lang="en-US" dirty="0"/>
          </a:p>
          <a:p>
            <a:r>
              <a:rPr lang="en-US" dirty="0"/>
              <a:t>Use Your outline to begin creating a product to tease or giveaway and then to sell.</a:t>
            </a:r>
          </a:p>
        </p:txBody>
      </p:sp>
    </p:spTree>
    <p:extLst>
      <p:ext uri="{BB962C8B-B14F-4D97-AF65-F5344CB8AC3E}">
        <p14:creationId xmlns:p14="http://schemas.microsoft.com/office/powerpoint/2010/main" val="78924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69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 for Session Seven</vt:lpstr>
      <vt:lpstr>How To Address The Problem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12</cp:revision>
  <dcterms:created xsi:type="dcterms:W3CDTF">2016-09-07T00:36:17Z</dcterms:created>
  <dcterms:modified xsi:type="dcterms:W3CDTF">2017-02-11T04:01:13Z</dcterms:modified>
</cp:coreProperties>
</file>