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271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5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5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8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1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90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67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1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30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176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 for Session Five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63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Attracting Your Potential </a:t>
            </a:r>
            <a:br>
              <a:rPr lang="en-US" dirty="0"/>
            </a:br>
            <a:r>
              <a:rPr lang="en-US" dirty="0"/>
              <a:t>Audience Into a Survey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 a Survey to find out who is in your niche?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Ask them what they feel their problem is and what solutions they’ve tried.</a:t>
            </a:r>
          </a:p>
          <a:p>
            <a:r>
              <a:rPr lang="en-US" dirty="0"/>
              <a:t>Set up the survey in your business so that everyone new in your business sees it.</a:t>
            </a:r>
          </a:p>
          <a:p>
            <a:endParaRPr lang="en-US" dirty="0"/>
          </a:p>
          <a:p>
            <a:r>
              <a:rPr lang="en-US" dirty="0"/>
              <a:t>Test offers by directing people based on their responses</a:t>
            </a:r>
          </a:p>
        </p:txBody>
      </p:sp>
    </p:spTree>
    <p:extLst>
      <p:ext uri="{BB962C8B-B14F-4D97-AF65-F5344CB8AC3E}">
        <p14:creationId xmlns:p14="http://schemas.microsoft.com/office/powerpoint/2010/main" val="78924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59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Exercise for Session Five</vt:lpstr>
      <vt:lpstr>Attracting Your Potential  Audience Into a Survey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Day Challenge Day One</dc:title>
  <dc:creator>charles harper</dc:creator>
  <cp:lastModifiedBy>admin</cp:lastModifiedBy>
  <cp:revision>11</cp:revision>
  <dcterms:created xsi:type="dcterms:W3CDTF">2016-09-07T00:36:17Z</dcterms:created>
  <dcterms:modified xsi:type="dcterms:W3CDTF">2017-02-10T10:12:17Z</dcterms:modified>
</cp:coreProperties>
</file>