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700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427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861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791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468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445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705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94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655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111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2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BCC18-4280-4B13-AFDC-DF92C6F83760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CD715-5E88-4C14-8358-E3101EAC4B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586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Eight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34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Base </a:t>
            </a:r>
            <a:r>
              <a:rPr lang="en-US"/>
              <a:t>Rate Calculation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24100"/>
          </a:xfrm>
        </p:spPr>
        <p:txBody>
          <a:bodyPr>
            <a:normAutofit/>
          </a:bodyPr>
          <a:lstStyle/>
          <a:p>
            <a:r>
              <a:rPr lang="en-US" dirty="0"/>
              <a:t>What Is Your Base Rate?</a:t>
            </a:r>
          </a:p>
          <a:p>
            <a:pPr lvl="1"/>
            <a:r>
              <a:rPr lang="en-US" dirty="0"/>
              <a:t>Family Responsibilities</a:t>
            </a:r>
          </a:p>
          <a:p>
            <a:pPr lvl="1"/>
            <a:r>
              <a:rPr lang="en-US" dirty="0"/>
              <a:t>Travel and Expenses</a:t>
            </a:r>
          </a:p>
          <a:p>
            <a:pPr lvl="1"/>
            <a:r>
              <a:rPr lang="en-US" dirty="0"/>
              <a:t>Time Off</a:t>
            </a:r>
          </a:p>
          <a:p>
            <a:pPr lvl="1"/>
            <a:r>
              <a:rPr lang="en-US" dirty="0"/>
              <a:t>Other Variable</a:t>
            </a:r>
          </a:p>
          <a:p>
            <a:r>
              <a:rPr lang="en-US" dirty="0"/>
              <a:t>How Much time would you like to spend earning this level of income?</a:t>
            </a:r>
          </a:p>
          <a:p>
            <a:endParaRPr lang="en-US" dirty="0"/>
          </a:p>
          <a:p>
            <a:r>
              <a:rPr lang="en-US" dirty="0"/>
              <a:t>Based on what you offer calculate your base sales number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59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45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Eight</vt:lpstr>
      <vt:lpstr>The Base Rate Calculation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Eight</dc:title>
  <dc:creator>admin</dc:creator>
  <cp:lastModifiedBy>admin</cp:lastModifiedBy>
  <cp:revision>3</cp:revision>
  <dcterms:created xsi:type="dcterms:W3CDTF">2017-02-10T22:24:22Z</dcterms:created>
  <dcterms:modified xsi:type="dcterms:W3CDTF">2017-02-11T04:43:47Z</dcterms:modified>
</cp:coreProperties>
</file>