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26359-51CA-4CDB-9EFC-EA472905D29E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1DB6D-B5BF-4727-80CE-077199591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4597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26359-51CA-4CDB-9EFC-EA472905D29E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1DB6D-B5BF-4727-80CE-077199591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940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26359-51CA-4CDB-9EFC-EA472905D29E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1DB6D-B5BF-4727-80CE-077199591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932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26359-51CA-4CDB-9EFC-EA472905D29E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1DB6D-B5BF-4727-80CE-077199591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18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26359-51CA-4CDB-9EFC-EA472905D29E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1DB6D-B5BF-4727-80CE-077199591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586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26359-51CA-4CDB-9EFC-EA472905D29E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1DB6D-B5BF-4727-80CE-077199591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799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26359-51CA-4CDB-9EFC-EA472905D29E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1DB6D-B5BF-4727-80CE-077199591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143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26359-51CA-4CDB-9EFC-EA472905D29E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1DB6D-B5BF-4727-80CE-077199591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43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26359-51CA-4CDB-9EFC-EA472905D29E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1DB6D-B5BF-4727-80CE-077199591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3696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26359-51CA-4CDB-9EFC-EA472905D29E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1DB6D-B5BF-4727-80CE-077199591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430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26359-51CA-4CDB-9EFC-EA472905D29E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1DB6D-B5BF-4727-80CE-077199591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430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D26359-51CA-4CDB-9EFC-EA472905D29E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81DB6D-B5BF-4727-80CE-077199591F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69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Exercise for Session Twelve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2849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List-building For Your True Customers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Do you have opt-in pages set up for each of the entry points into your business for prospects?</a:t>
            </a:r>
          </a:p>
          <a:p>
            <a:endParaRPr lang="en-US" dirty="0"/>
          </a:p>
          <a:p>
            <a:r>
              <a:rPr lang="en-US" dirty="0"/>
              <a:t>Do all of your products automatically add new buyers to your email list?</a:t>
            </a:r>
          </a:p>
          <a:p>
            <a:endParaRPr lang="en-US" dirty="0"/>
          </a:p>
          <a:p>
            <a:r>
              <a:rPr lang="en-US" dirty="0"/>
              <a:t>Do you have a regular system of email communication for relationship building?</a:t>
            </a:r>
          </a:p>
        </p:txBody>
      </p:sp>
    </p:spTree>
    <p:extLst>
      <p:ext uri="{BB962C8B-B14F-4D97-AF65-F5344CB8AC3E}">
        <p14:creationId xmlns:p14="http://schemas.microsoft.com/office/powerpoint/2010/main" val="3893246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55</Words>
  <Application>Microsoft Office PowerPoint</Application>
  <PresentationFormat>Widescreen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Exercise for Session Twelve</vt:lpstr>
      <vt:lpstr>List-building For Your True Customers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Twelve</dc:title>
  <dc:creator>admin</dc:creator>
  <cp:lastModifiedBy>admin</cp:lastModifiedBy>
  <cp:revision>6</cp:revision>
  <dcterms:created xsi:type="dcterms:W3CDTF">2017-02-10T23:17:35Z</dcterms:created>
  <dcterms:modified xsi:type="dcterms:W3CDTF">2017-02-11T04:57:49Z</dcterms:modified>
</cp:coreProperties>
</file>