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96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9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70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821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20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1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980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906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190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43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44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2D1B7-E2E1-4146-967A-FC4E545C568A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7383D-BB52-4333-AFD8-4D5DD0D4F4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397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Thirteen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774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Joint Ventures for 1000 True Fan Attraction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Create a list of potential partner that could put you in touch with the people that like your USP.</a:t>
            </a:r>
          </a:p>
          <a:p>
            <a:endParaRPr lang="en-US" dirty="0"/>
          </a:p>
          <a:p>
            <a:r>
              <a:rPr lang="en-US" dirty="0"/>
              <a:t>Create a list of list holders and affiliate marketers that could put you in touch with your true fans.</a:t>
            </a:r>
          </a:p>
          <a:p>
            <a:endParaRPr lang="en-US" dirty="0"/>
          </a:p>
          <a:p>
            <a:r>
              <a:rPr lang="en-US" dirty="0"/>
              <a:t>Develop a contact plan to get to know both sets of individuals</a:t>
            </a:r>
          </a:p>
        </p:txBody>
      </p:sp>
    </p:spTree>
    <p:extLst>
      <p:ext uri="{BB962C8B-B14F-4D97-AF65-F5344CB8AC3E}">
        <p14:creationId xmlns:p14="http://schemas.microsoft.com/office/powerpoint/2010/main" val="112464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61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Thirteen</vt:lpstr>
      <vt:lpstr>Joint Ventures for 1000 True Fan Attraction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Thirteen</dc:title>
  <dc:creator>admin</dc:creator>
  <cp:lastModifiedBy>admin</cp:lastModifiedBy>
  <cp:revision>4</cp:revision>
  <dcterms:created xsi:type="dcterms:W3CDTF">2017-02-11T02:16:44Z</dcterms:created>
  <dcterms:modified xsi:type="dcterms:W3CDTF">2017-02-11T05:02:36Z</dcterms:modified>
</cp:coreProperties>
</file>