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032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207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391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059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414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980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345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91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539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960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18D4D-29BA-44F2-9DD5-A7802398C87C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661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C18D4D-29BA-44F2-9DD5-A7802398C87C}" type="datetimeFigureOut">
              <a:rPr lang="en-US" smtClean="0"/>
              <a:t>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B4B34-F543-4727-8C4B-07385C9B2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007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Fourteen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9345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Building a Value Platform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Test several platforms with your customers and target marketing</a:t>
            </a:r>
          </a:p>
          <a:p>
            <a:pPr lvl="1"/>
            <a:r>
              <a:rPr lang="en-US" dirty="0"/>
              <a:t>Blog</a:t>
            </a:r>
          </a:p>
          <a:p>
            <a:pPr lvl="1"/>
            <a:r>
              <a:rPr lang="en-US" dirty="0"/>
              <a:t>Podcast</a:t>
            </a:r>
          </a:p>
          <a:p>
            <a:pPr lvl="1"/>
            <a:r>
              <a:rPr lang="en-US" dirty="0"/>
              <a:t>Video</a:t>
            </a:r>
          </a:p>
          <a:p>
            <a:pPr lvl="1"/>
            <a:r>
              <a:rPr lang="en-US" dirty="0"/>
              <a:t>Training</a:t>
            </a:r>
          </a:p>
          <a:p>
            <a:r>
              <a:rPr lang="en-US" dirty="0"/>
              <a:t>Where are you getting the most interaction and positive feedback?</a:t>
            </a:r>
          </a:p>
          <a:p>
            <a:endParaRPr lang="en-US" dirty="0"/>
          </a:p>
          <a:p>
            <a:r>
              <a:rPr lang="en-US" dirty="0"/>
              <a:t>Develop a plan for cross posting and include outsourcing if possible</a:t>
            </a:r>
          </a:p>
          <a:p>
            <a:endParaRPr lang="en-US" dirty="0"/>
          </a:p>
          <a:p>
            <a:r>
              <a:rPr lang="en-US" dirty="0"/>
              <a:t>Develop a plan for cross promotion and include outsourcing if possible</a:t>
            </a:r>
          </a:p>
        </p:txBody>
      </p:sp>
    </p:spTree>
    <p:extLst>
      <p:ext uri="{BB962C8B-B14F-4D97-AF65-F5344CB8AC3E}">
        <p14:creationId xmlns:p14="http://schemas.microsoft.com/office/powerpoint/2010/main" val="3778519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52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Fourteen</vt:lpstr>
      <vt:lpstr>Building a Value Platform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Fourteen</dc:title>
  <dc:creator>admin</dc:creator>
  <cp:lastModifiedBy>admin</cp:lastModifiedBy>
  <cp:revision>6</cp:revision>
  <dcterms:created xsi:type="dcterms:W3CDTF">2017-02-11T02:35:59Z</dcterms:created>
  <dcterms:modified xsi:type="dcterms:W3CDTF">2017-02-11T05:05:48Z</dcterms:modified>
</cp:coreProperties>
</file>