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828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155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711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2140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644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537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623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967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35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823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210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6CB8E-8B6F-4E0C-98A0-DB039AAD44BB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9B0C8-C861-4E63-AA25-63435D02DB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438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Session Eleven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180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Exponential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What can you do to get customers to spend money with you more often?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How will you offer discounts without training the buyer to expect them?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What can you offer and how to get customers to spend more money with you at each sale?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29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51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Session Eleven</vt:lpstr>
      <vt:lpstr>Exponential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Eleven</dc:title>
  <dc:creator>admin</dc:creator>
  <cp:lastModifiedBy>admin</cp:lastModifiedBy>
  <cp:revision>4</cp:revision>
  <dcterms:created xsi:type="dcterms:W3CDTF">2017-02-10T22:50:38Z</dcterms:created>
  <dcterms:modified xsi:type="dcterms:W3CDTF">2017-02-11T04:55:12Z</dcterms:modified>
</cp:coreProperties>
</file>