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980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687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94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793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726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65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90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689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00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11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570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156BC9-8E52-4FCD-99BE-690F4FB60E46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959B2-14E4-4545-AF81-EE47118495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Exercises to Session Three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22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Building An Infrastructure To Get and Maintain the 1000 True Fans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value can you provide uniquely that others cannot?</a:t>
            </a:r>
          </a:p>
          <a:p>
            <a:endParaRPr lang="en-US" dirty="0"/>
          </a:p>
          <a:p>
            <a:r>
              <a:rPr lang="en-US" dirty="0"/>
              <a:t>What are you exceptionally good at when it comes to creating information?</a:t>
            </a:r>
          </a:p>
        </p:txBody>
      </p:sp>
    </p:spTree>
    <p:extLst>
      <p:ext uri="{BB962C8B-B14F-4D97-AF65-F5344CB8AC3E}">
        <p14:creationId xmlns:p14="http://schemas.microsoft.com/office/powerpoint/2010/main" val="2636997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 relevant jobs and expertise do you have to your niche?</a:t>
            </a:r>
          </a:p>
          <a:p>
            <a:r>
              <a:rPr lang="en-US" dirty="0"/>
              <a:t>We have formal and informal education experiences relevant to your niche?</a:t>
            </a:r>
          </a:p>
          <a:p>
            <a:r>
              <a:rPr lang="en-US" dirty="0"/>
              <a:t>Do you have family members in positions of access and authority?</a:t>
            </a:r>
          </a:p>
          <a:p>
            <a:r>
              <a:rPr lang="en-US" dirty="0"/>
              <a:t>We have social groups online and offline are you part of and what special resources are available?</a:t>
            </a:r>
          </a:p>
          <a:p>
            <a:r>
              <a:rPr lang="en-US" dirty="0"/>
              <a:t>What/Whom is available exclusively in your local area that you have access to?</a:t>
            </a:r>
          </a:p>
          <a:p>
            <a:r>
              <a:rPr lang="en-US" dirty="0"/>
              <a:t>Do you have friends and associates in positions of access and authority?</a:t>
            </a:r>
          </a:p>
        </p:txBody>
      </p:sp>
    </p:spTree>
    <p:extLst>
      <p:ext uri="{BB962C8B-B14F-4D97-AF65-F5344CB8AC3E}">
        <p14:creationId xmlns:p14="http://schemas.microsoft.com/office/powerpoint/2010/main" val="2764088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</TotalTime>
  <Words>120</Words>
  <Application>Microsoft Office PowerPoint</Application>
  <PresentationFormat>Widescreen</PresentationFormat>
  <Paragraphs>12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Exercises to Session Three</vt:lpstr>
      <vt:lpstr>Building An Infrastructure To Get and Maintain the 1000 True Fans</vt:lpstr>
      <vt:lpstr>Variables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30 Day Challenge Warm Up</dc:title>
  <dc:creator>charles harper</dc:creator>
  <cp:lastModifiedBy>admin</cp:lastModifiedBy>
  <cp:revision>11</cp:revision>
  <dcterms:created xsi:type="dcterms:W3CDTF">2016-09-05T19:31:31Z</dcterms:created>
  <dcterms:modified xsi:type="dcterms:W3CDTF">2017-02-10T09:19:27Z</dcterms:modified>
</cp:coreProperties>
</file>