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25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458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68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786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8733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918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3901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2674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218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0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6BC95-1B9D-4024-B534-7DE2828E2897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F92B5-3D69-4FD7-9272-AB036D8D42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Session Four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637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Narrowing Down Your Niche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Based on where you serve best, what is the most profitable market for you to participate in?</a:t>
            </a:r>
          </a:p>
          <a:p>
            <a:endParaRPr lang="en-US" dirty="0"/>
          </a:p>
          <a:p>
            <a:r>
              <a:rPr lang="en-US" dirty="0"/>
              <a:t>Where do you find the most new </a:t>
            </a:r>
            <a:r>
              <a:rPr lang="en-US" dirty="0" err="1"/>
              <a:t>infoproducts</a:t>
            </a:r>
            <a:r>
              <a:rPr lang="en-US" dirty="0"/>
              <a:t> and Kindle books being created?</a:t>
            </a:r>
          </a:p>
          <a:p>
            <a:endParaRPr lang="en-US" dirty="0"/>
          </a:p>
          <a:p>
            <a:r>
              <a:rPr lang="en-US" dirty="0"/>
              <a:t>What are the most popular topics in your niche form?</a:t>
            </a:r>
          </a:p>
        </p:txBody>
      </p:sp>
    </p:spTree>
    <p:extLst>
      <p:ext uri="{BB962C8B-B14F-4D97-AF65-F5344CB8AC3E}">
        <p14:creationId xmlns:p14="http://schemas.microsoft.com/office/powerpoint/2010/main" val="78924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52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Exercise for Session Four</vt:lpstr>
      <vt:lpstr>Narrowing Down Your Niche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Day One</dc:title>
  <dc:creator>charles harper</dc:creator>
  <cp:lastModifiedBy>admin</cp:lastModifiedBy>
  <cp:revision>12</cp:revision>
  <dcterms:created xsi:type="dcterms:W3CDTF">2016-09-07T00:36:17Z</dcterms:created>
  <dcterms:modified xsi:type="dcterms:W3CDTF">2017-02-11T04:04:24Z</dcterms:modified>
</cp:coreProperties>
</file>