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02397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86284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2987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4809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78909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32337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81763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22479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87960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404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51006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01170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Session Fourteen Checklist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86321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Session Fourteen Checklist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Create an Educational Platform to train buyers and prospects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Set a Schedule for this to occur on a regular basis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Create a Discussion Platform to inform buyers and prospects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Set a Schedule for this to occur on a regular basis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Set a System for Cross Posting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Set a System to Cross Promotion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Set Schedules for </a:t>
            </a:r>
            <a:r>
              <a:rPr lang="en-US"/>
              <a:t>your Systems</a:t>
            </a:r>
            <a:endParaRPr lang="en-US" dirty="0"/>
          </a:p>
          <a:p>
            <a:pPr marL="514350" indent="-514350">
              <a:buFont typeface="+mj-lt"/>
              <a:buAutoNum type="arabicPeriod"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90220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63</Words>
  <Application>Microsoft Office PowerPoint</Application>
  <PresentationFormat>Widescreen</PresentationFormat>
  <Paragraphs>9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Session Fourteen Checklist</vt:lpstr>
      <vt:lpstr>Session Fourteen Checklist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Session One Checklist</dc:title>
  <dc:creator>admin</dc:creator>
  <cp:lastModifiedBy>admin</cp:lastModifiedBy>
  <cp:revision>24</cp:revision>
  <dcterms:created xsi:type="dcterms:W3CDTF">2017-02-13T07:33:53Z</dcterms:created>
  <dcterms:modified xsi:type="dcterms:W3CDTF">2017-02-13T08:25:22Z</dcterms:modified>
</cp:coreProperties>
</file>