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B2054-E2FA-4F0F-87F4-66AE7C0D6CAC}" type="datetimeFigureOut">
              <a:rPr lang="en-US" smtClean="0"/>
              <a:t>2/13/2017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23E00-9867-4261-8212-66D1253D02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02397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B2054-E2FA-4F0F-87F4-66AE7C0D6CAC}" type="datetimeFigureOut">
              <a:rPr lang="en-US" smtClean="0"/>
              <a:t>2/13/2017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23E00-9867-4261-8212-66D1253D02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86284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B2054-E2FA-4F0F-87F4-66AE7C0D6CAC}" type="datetimeFigureOut">
              <a:rPr lang="en-US" smtClean="0"/>
              <a:t>2/13/2017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23E00-9867-4261-8212-66D1253D02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2987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B2054-E2FA-4F0F-87F4-66AE7C0D6CAC}" type="datetimeFigureOut">
              <a:rPr lang="en-US" smtClean="0"/>
              <a:t>2/13/2017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23E00-9867-4261-8212-66D1253D02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24809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B2054-E2FA-4F0F-87F4-66AE7C0D6CAC}" type="datetimeFigureOut">
              <a:rPr lang="en-US" smtClean="0"/>
              <a:t>2/13/2017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23E00-9867-4261-8212-66D1253D02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78909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B2054-E2FA-4F0F-87F4-66AE7C0D6CAC}" type="datetimeFigureOut">
              <a:rPr lang="en-US" smtClean="0"/>
              <a:t>2/13/2017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23E00-9867-4261-8212-66D1253D02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32337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B2054-E2FA-4F0F-87F4-66AE7C0D6CAC}" type="datetimeFigureOut">
              <a:rPr lang="en-US" smtClean="0"/>
              <a:t>2/13/2017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23E00-9867-4261-8212-66D1253D02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81763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B2054-E2FA-4F0F-87F4-66AE7C0D6CAC}" type="datetimeFigureOut">
              <a:rPr lang="en-US" smtClean="0"/>
              <a:t>2/13/2017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23E00-9867-4261-8212-66D1253D02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22479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B2054-E2FA-4F0F-87F4-66AE7C0D6CAC}" type="datetimeFigureOut">
              <a:rPr lang="en-US" smtClean="0"/>
              <a:t>2/13/2017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23E00-9867-4261-8212-66D1253D02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87960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B2054-E2FA-4F0F-87F4-66AE7C0D6CAC}" type="datetimeFigureOut">
              <a:rPr lang="en-US" smtClean="0"/>
              <a:t>2/13/2017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23E00-9867-4261-8212-66D1253D02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404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B2054-E2FA-4F0F-87F4-66AE7C0D6CAC}" type="datetimeFigureOut">
              <a:rPr lang="en-US" smtClean="0"/>
              <a:t>2/13/2017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23E00-9867-4261-8212-66D1253D02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51006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DB2054-E2FA-4F0F-87F4-66AE7C0D6CAC}" type="datetimeFigureOut">
              <a:rPr lang="en-US" smtClean="0"/>
              <a:t>2/13/2017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123E00-9867-4261-8212-66D1253D02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01170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Session Five Checklist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86321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Session Five Checklist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dirty="0"/>
              <a:t>Acquire free or paid survey taking tools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Create a survey for your market or sub-niche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Design and test education topics on the common problems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Design your survey so that it funnels people to the education that fits their response to what their common problems are.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902200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52</Words>
  <Application>Microsoft Office PowerPoint</Application>
  <PresentationFormat>Widescreen</PresentationFormat>
  <Paragraphs>6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Session Five Checklist</vt:lpstr>
      <vt:lpstr>Session Five Checklist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Session One Checklist</dc:title>
  <dc:creator>admin</dc:creator>
  <cp:lastModifiedBy>admin</cp:lastModifiedBy>
  <cp:revision>6</cp:revision>
  <dcterms:created xsi:type="dcterms:W3CDTF">2017-02-13T07:33:53Z</dcterms:created>
  <dcterms:modified xsi:type="dcterms:W3CDTF">2017-02-13T07:49:00Z</dcterms:modified>
</cp:coreProperties>
</file>