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Ten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Ten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Find Your Likely Conversion 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Converted Fan </a:t>
            </a:r>
            <a:r>
              <a:rPr lang="en-US"/>
              <a:t>Sales Number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Ten Checklist</vt:lpstr>
      <vt:lpstr>Session Ten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16</cp:revision>
  <dcterms:created xsi:type="dcterms:W3CDTF">2017-02-13T07:33:53Z</dcterms:created>
  <dcterms:modified xsi:type="dcterms:W3CDTF">2017-02-13T08:01:53Z</dcterms:modified>
</cp:coreProperties>
</file>