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Seven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Seven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Analyze Your Survey Responses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Make new decisions on products and content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Test out new content to different groups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24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Seven Checklist</vt:lpstr>
      <vt:lpstr>Session Seven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10</cp:revision>
  <dcterms:created xsi:type="dcterms:W3CDTF">2017-02-13T07:33:53Z</dcterms:created>
  <dcterms:modified xsi:type="dcterms:W3CDTF">2017-02-13T07:54:52Z</dcterms:modified>
</cp:coreProperties>
</file>