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Three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Three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Define your USP, what can you do uniquely for your niche?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Talk to customers about why they buy from you?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Test our your USP with real customers to find out if it resonates wit them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Integrate your USP into all of your marketing </a:t>
            </a:r>
            <a:r>
              <a:rPr lang="en-US"/>
              <a:t>and branding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54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Three Checklist</vt:lpstr>
      <vt:lpstr>Session Three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3</cp:revision>
  <dcterms:created xsi:type="dcterms:W3CDTF">2017-02-13T07:33:53Z</dcterms:created>
  <dcterms:modified xsi:type="dcterms:W3CDTF">2017-02-13T07:43:16Z</dcterms:modified>
</cp:coreProperties>
</file>