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3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628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8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48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890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3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176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247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96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40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00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Fourteen Checklist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32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Session Fourteen </a:t>
            </a:r>
            <a:r>
              <a:rPr lang="en-US" dirty="0"/>
              <a:t>Checklist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Assuming that you have a system for collecting names and email addresses, develop a calendar for that times that you’ll send promotions.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Develop segments of your email list for prospects and for customers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Seek to establish a personal relationship with those reading your emails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Decide what premiums you can offer for purchases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Decide what discounts you can offer for purchases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Add each (premiums and discounts) to your calendar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022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78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Session Fourteen Checklist</vt:lpstr>
      <vt:lpstr>Session Fourteen Checklist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One Checklist</dc:title>
  <dc:creator>admin</dc:creator>
  <cp:lastModifiedBy>admin</cp:lastModifiedBy>
  <cp:revision>21</cp:revision>
  <dcterms:created xsi:type="dcterms:W3CDTF">2017-02-13T07:33:53Z</dcterms:created>
  <dcterms:modified xsi:type="dcterms:W3CDTF">2017-02-13T08:12:17Z</dcterms:modified>
</cp:coreProperties>
</file>