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94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2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248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71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557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317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780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894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731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4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30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EAD1-F97F-4923-A7F6-3EECF16ADFEA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4083D-672E-4A70-923F-24A1FC6A2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337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</a:t>
            </a:r>
            <a:r>
              <a:rPr lang="en-US"/>
              <a:t>Fifteen Checklist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16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Fifteen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Determine a Horizontal Funnel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Map out the most expensive priced product you can offer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Map out products that your buyers must aspire to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Map out when the buyer should “see” each offer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Schedule the offers through autoresponders and other methods for buyers to see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99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Fifteen Checklist</vt:lpstr>
      <vt:lpstr>Session Fifteen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Fifteen Checklist</dc:title>
  <dc:creator>admin</dc:creator>
  <cp:lastModifiedBy>admin</cp:lastModifiedBy>
  <cp:revision>1</cp:revision>
  <dcterms:created xsi:type="dcterms:W3CDTF">2017-02-13T08:25:39Z</dcterms:created>
  <dcterms:modified xsi:type="dcterms:W3CDTF">2017-02-13T08:26:30Z</dcterms:modified>
</cp:coreProperties>
</file>