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Nine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Nine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/>
              <a:t>Calculate </a:t>
            </a:r>
            <a:r>
              <a:rPr lang="en-US" dirty="0"/>
              <a:t>Your Base 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Base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Base Sale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Base Sale Fan Number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24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Nine Checklist</vt:lpstr>
      <vt:lpstr>Session Nine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15</cp:revision>
  <dcterms:created xsi:type="dcterms:W3CDTF">2017-02-13T07:33:53Z</dcterms:created>
  <dcterms:modified xsi:type="dcterms:W3CDTF">2017-02-13T07:59:40Z</dcterms:modified>
</cp:coreProperties>
</file>