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3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628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8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9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3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7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47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9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0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0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kk.org/thetechnium/the-case-agains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Six Checklist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32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Session Six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2"/>
              </a:rPr>
              <a:t>Read the article on those that tried the system but failed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Ask for feedback on how you best provide value with information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Outline your response to one of the most pressing problems in your niche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022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41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Six Checklist</vt:lpstr>
      <vt:lpstr>Session Six Checklist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 Checklist</dc:title>
  <dc:creator>admin</dc:creator>
  <cp:lastModifiedBy>admin</cp:lastModifiedBy>
  <cp:revision>8</cp:revision>
  <dcterms:created xsi:type="dcterms:W3CDTF">2017-02-13T07:33:53Z</dcterms:created>
  <dcterms:modified xsi:type="dcterms:W3CDTF">2017-02-13T07:52:40Z</dcterms:modified>
</cp:coreProperties>
</file>