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Eight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Eight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Calculate Your Base Rate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Make a list of everything you need to do to grow professionally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Cost out what you need to make your business work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Cost out what you need to make a different lifestyle work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43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Eight Checklist</vt:lpstr>
      <vt:lpstr>Session Eight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12</cp:revision>
  <dcterms:created xsi:type="dcterms:W3CDTF">2017-02-13T07:33:53Z</dcterms:created>
  <dcterms:modified xsi:type="dcterms:W3CDTF">2017-02-13T07:56:43Z</dcterms:modified>
</cp:coreProperties>
</file>