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Eleven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Eleven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Find Your Likely Conversion 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Converted Fan Sales Number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Converted Fan Number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Monthly Number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Weekly Number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Annual Number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State Your Business Financial Goal in Each One of Those Terms</a:t>
            </a:r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45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Eleven Checklist</vt:lpstr>
      <vt:lpstr>Session Eleven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17</cp:revision>
  <dcterms:created xsi:type="dcterms:W3CDTF">2017-02-13T07:33:53Z</dcterms:created>
  <dcterms:modified xsi:type="dcterms:W3CDTF">2017-02-13T08:04:41Z</dcterms:modified>
</cp:coreProperties>
</file>