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Twelve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Twelve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Designate Upsell Sales Relationships for each of your main product and services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Answer this question: What can I provide that would help my customer to enjoy their purchase more?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Develop a Vertical Funnel For each.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Develop a System for making the offer for an upsell </a:t>
            </a:r>
            <a:r>
              <a:rPr lang="en-US"/>
              <a:t>found in your list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58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Twelve Checklist</vt:lpstr>
      <vt:lpstr>Session Twelve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18</cp:revision>
  <dcterms:created xsi:type="dcterms:W3CDTF">2017-02-13T07:33:53Z</dcterms:created>
  <dcterms:modified xsi:type="dcterms:W3CDTF">2017-02-13T08:07:37Z</dcterms:modified>
</cp:coreProperties>
</file>