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239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628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98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480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890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233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176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247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796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40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100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117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Session Four Checklist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632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Session Four Checklist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Write a list of the common stated problems in your niche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Separate your list into those that haven’t been answered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Do research to find out who is an expert on the subject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If possible, purchase their products and buy their books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Synthesize, Summarize and Define (make sure to credit the authors)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90220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61</Words>
  <Application>Microsoft Office PowerPoint</Application>
  <PresentationFormat>Widescreen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Session Four Checklist</vt:lpstr>
      <vt:lpstr>Session Four Checklist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One Checklist</dc:title>
  <dc:creator>admin</dc:creator>
  <cp:lastModifiedBy>admin</cp:lastModifiedBy>
  <cp:revision>4</cp:revision>
  <dcterms:created xsi:type="dcterms:W3CDTF">2017-02-13T07:33:53Z</dcterms:created>
  <dcterms:modified xsi:type="dcterms:W3CDTF">2017-02-13T07:45:51Z</dcterms:modified>
</cp:coreProperties>
</file>