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3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62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9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B2054-E2FA-4F0F-87F4-66AE7C0D6CAC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23E00-9867-4261-8212-66D1253D0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ethgodin.typepad.com/seths_blog/2008/03/1000-true-fans.html" TargetMode="External"/><Relationship Id="rId2" Type="http://schemas.openxmlformats.org/officeDocument/2006/relationships/hyperlink" Target="http://kk.org/thetechnium/1000-true-fans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Wlg3808gDic" TargetMode="External"/><Relationship Id="rId4" Type="http://schemas.openxmlformats.org/officeDocument/2006/relationships/hyperlink" Target="http://www.copyblogger.com/20-steps-1000-fan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One Checklist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Session One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2"/>
              </a:rPr>
              <a:t>Read 1000 True Fans By Kevin Kelly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3"/>
              </a:rPr>
              <a:t>How 1000 True Fans Applies to Marketing</a:t>
            </a:r>
            <a:r>
              <a:rPr lang="en-US" dirty="0"/>
              <a:t> (Seth Godin)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4"/>
              </a:rPr>
              <a:t>Read the </a:t>
            </a:r>
            <a:r>
              <a:rPr lang="en-US" dirty="0" err="1">
                <a:hlinkClick r:id="rId4"/>
              </a:rPr>
              <a:t>Copyblogger</a:t>
            </a:r>
            <a:r>
              <a:rPr lang="en-US" dirty="0">
                <a:hlinkClick r:id="rId4"/>
              </a:rPr>
              <a:t> Article on 1000 True Fans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5"/>
              </a:rPr>
              <a:t>Watch the Kevin Kelly Video Interview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2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38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One Checklist</vt:lpstr>
      <vt:lpstr>Session One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 Checklist</dc:title>
  <dc:creator>admin</dc:creator>
  <cp:lastModifiedBy>admin</cp:lastModifiedBy>
  <cp:revision>1</cp:revision>
  <dcterms:created xsi:type="dcterms:W3CDTF">2017-02-13T07:33:53Z</dcterms:created>
  <dcterms:modified xsi:type="dcterms:W3CDTF">2017-02-13T07:37:27Z</dcterms:modified>
</cp:coreProperties>
</file>