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Two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Two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Find all of the </a:t>
            </a:r>
            <a:r>
              <a:rPr lang="en-US" dirty="0" err="1"/>
              <a:t>rebrandable</a:t>
            </a:r>
            <a:r>
              <a:rPr lang="en-US" dirty="0"/>
              <a:t> content providers for your niche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Ask for samples or look at their online samples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Narrow </a:t>
            </a:r>
            <a:r>
              <a:rPr lang="en-US"/>
              <a:t>your list to a few </a:t>
            </a:r>
            <a:r>
              <a:rPr lang="en-US" dirty="0"/>
              <a:t>and purchase at least one vendor’s product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 up alerts for new content for each provider on your “short list”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Two Checklist</vt:lpstr>
      <vt:lpstr>Session Two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2</cp:revision>
  <dcterms:created xsi:type="dcterms:W3CDTF">2017-02-13T07:33:53Z</dcterms:created>
  <dcterms:modified xsi:type="dcterms:W3CDTF">2017-02-13T07:40:59Z</dcterms:modified>
</cp:coreProperties>
</file>