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59" r:id="rId3"/>
    <p:sldId id="284" r:id="rId4"/>
    <p:sldId id="270" r:id="rId5"/>
    <p:sldId id="267" r:id="rId6"/>
    <p:sldId id="274" r:id="rId7"/>
    <p:sldId id="271" r:id="rId8"/>
    <p:sldId id="275" r:id="rId9"/>
    <p:sldId id="276" r:id="rId10"/>
    <p:sldId id="283" r:id="rId11"/>
    <p:sldId id="272" r:id="rId12"/>
    <p:sldId id="277" r:id="rId13"/>
    <p:sldId id="278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73" r:id="rId27"/>
    <p:sldId id="262" r:id="rId28"/>
    <p:sldId id="281" r:id="rId29"/>
    <p:sldId id="282" r:id="rId30"/>
    <p:sldId id="297" r:id="rId31"/>
    <p:sldId id="298" r:id="rId32"/>
    <p:sldId id="279" r:id="rId33"/>
  </p:sldIdLst>
  <p:sldSz cx="73152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27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AF3636D4-F980-49E6-9D2D-3B714B4EBA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665"/>
            <a:ext cx="7315200" cy="920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229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8AB82886-E5CE-4341-86F9-882E1FABEA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687"/>
            <a:ext cx="7315200" cy="916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06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827576-0F11-48C9-BD30-9979598FE016}"/>
              </a:ext>
            </a:extLst>
          </p:cNvPr>
          <p:cNvSpPr/>
          <p:nvPr userDrawn="1"/>
        </p:nvSpPr>
        <p:spPr>
          <a:xfrm>
            <a:off x="-16271" y="-26449"/>
            <a:ext cx="7331470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>
              <a:solidFill>
                <a:srgbClr val="F0E4BE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6A18B1DB-605F-49A6-93A4-3EAE14F81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59" y="-26449"/>
            <a:ext cx="7336359" cy="91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9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6271" y="-84176"/>
            <a:ext cx="7331470" cy="91440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697"/>
            <a:ext cx="7315200" cy="8570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4650" y="7440041"/>
            <a:ext cx="2752837" cy="1713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/>
        </p:blipFill>
        <p:spPr>
          <a:xfrm>
            <a:off x="4681874" y="7112246"/>
            <a:ext cx="2633326" cy="203784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1423" y="7684511"/>
            <a:ext cx="7379870" cy="1467823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hq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9718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67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487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-up of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34180B6A-C164-431A-BD53-65B50DE431A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53"/>
            <a:ext cx="7315200" cy="917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9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9" r:id="rId2"/>
    <p:sldLayoutId id="2147483672" r:id="rId3"/>
    <p:sldLayoutId id="2147483673" r:id="rId4"/>
    <p:sldLayoutId id="2147483688" r:id="rId5"/>
    <p:sldLayoutId id="2147483674" r:id="rId6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340161" y="2218882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841690" y="1675711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434447" y="2913676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36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3636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775" y="1243947"/>
            <a:ext cx="1375857" cy="137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78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467886" y="438728"/>
            <a:ext cx="6595623" cy="8301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815839" y="52223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8330DD3-6185-450F-A594-A3D00EAE0AA6}"/>
              </a:ext>
            </a:extLst>
          </p:cNvPr>
          <p:cNvCxnSpPr>
            <a:cxnSpLocks/>
          </p:cNvCxnSpPr>
          <p:nvPr/>
        </p:nvCxnSpPr>
        <p:spPr>
          <a:xfrm>
            <a:off x="582103" y="1716632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D690A28-EA2A-4F0F-A759-CDCA546E263B}"/>
              </a:ext>
            </a:extLst>
          </p:cNvPr>
          <p:cNvCxnSpPr>
            <a:cxnSpLocks/>
          </p:cNvCxnSpPr>
          <p:nvPr/>
        </p:nvCxnSpPr>
        <p:spPr>
          <a:xfrm>
            <a:off x="597113" y="2001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14A5572-D1C1-4A78-9895-5124521797E8}"/>
              </a:ext>
            </a:extLst>
          </p:cNvPr>
          <p:cNvCxnSpPr>
            <a:cxnSpLocks/>
          </p:cNvCxnSpPr>
          <p:nvPr/>
        </p:nvCxnSpPr>
        <p:spPr>
          <a:xfrm>
            <a:off x="3893661" y="170985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D1D712E-01B2-4C6F-ACEF-06C4E287ADAA}"/>
              </a:ext>
            </a:extLst>
          </p:cNvPr>
          <p:cNvCxnSpPr>
            <a:cxnSpLocks/>
          </p:cNvCxnSpPr>
          <p:nvPr/>
        </p:nvCxnSpPr>
        <p:spPr>
          <a:xfrm>
            <a:off x="3908671" y="2007320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4F876F8-8B09-4D12-86EC-192BEECB7234}"/>
              </a:ext>
            </a:extLst>
          </p:cNvPr>
          <p:cNvSpPr txBox="1"/>
          <p:nvPr/>
        </p:nvSpPr>
        <p:spPr>
          <a:xfrm>
            <a:off x="575819" y="1192096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MONDAY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38C62A-6A82-4040-AA36-CF6F244A684D}"/>
              </a:ext>
            </a:extLst>
          </p:cNvPr>
          <p:cNvSpPr txBox="1"/>
          <p:nvPr/>
        </p:nvSpPr>
        <p:spPr>
          <a:xfrm>
            <a:off x="3893661" y="1200552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TUESDAY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AEF3787-1C7C-4A7B-B093-4E1A015931F0}"/>
              </a:ext>
            </a:extLst>
          </p:cNvPr>
          <p:cNvCxnSpPr>
            <a:cxnSpLocks/>
          </p:cNvCxnSpPr>
          <p:nvPr/>
        </p:nvCxnSpPr>
        <p:spPr>
          <a:xfrm>
            <a:off x="593822" y="2299338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7205914-5193-4547-90AE-85AD81DB4A15}"/>
              </a:ext>
            </a:extLst>
          </p:cNvPr>
          <p:cNvCxnSpPr>
            <a:cxnSpLocks/>
          </p:cNvCxnSpPr>
          <p:nvPr/>
        </p:nvCxnSpPr>
        <p:spPr>
          <a:xfrm>
            <a:off x="3905380" y="229256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C23929F9-82E5-4D27-8863-9E8CC68DEC6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468" y="145870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AEF65A9-58F2-40E6-BC44-23C50801DC1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468" y="1745569"/>
            <a:ext cx="301958" cy="251817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3073654-24AE-4CFE-B96F-EAD612B6912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996" y="2043566"/>
            <a:ext cx="301958" cy="251817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E292822-4641-4AF9-8F0F-80C3A2BB82A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380" y="1472815"/>
            <a:ext cx="301958" cy="251817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6E27F28-E935-45D1-942B-D9F67C0E6BB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380" y="1759681"/>
            <a:ext cx="301958" cy="251817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8C350E0-11AB-47C2-9556-726C825A253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908" y="2057678"/>
            <a:ext cx="301958" cy="251817"/>
          </a:xfrm>
          <a:prstGeom prst="rect">
            <a:avLst/>
          </a:prstGeom>
        </p:spPr>
      </p:pic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CF14BC8-EEF1-493D-BA75-4E958C9FB03F}"/>
              </a:ext>
            </a:extLst>
          </p:cNvPr>
          <p:cNvCxnSpPr>
            <a:cxnSpLocks/>
          </p:cNvCxnSpPr>
          <p:nvPr/>
        </p:nvCxnSpPr>
        <p:spPr>
          <a:xfrm>
            <a:off x="591758" y="260391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329189B0-FF97-4190-9D3A-ACDBAEBFC780}"/>
              </a:ext>
            </a:extLst>
          </p:cNvPr>
          <p:cNvCxnSpPr>
            <a:cxnSpLocks/>
          </p:cNvCxnSpPr>
          <p:nvPr/>
        </p:nvCxnSpPr>
        <p:spPr>
          <a:xfrm>
            <a:off x="606768" y="2889156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569CF387-01A9-452B-9FD5-8BF65A8AF5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124" y="2345987"/>
            <a:ext cx="301958" cy="251817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C51D333B-70D7-4E2D-A702-A1C438F306B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124" y="2632852"/>
            <a:ext cx="301958" cy="251817"/>
          </a:xfrm>
          <a:prstGeom prst="rect">
            <a:avLst/>
          </a:prstGeom>
        </p:spPr>
      </p:pic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16AD63A9-59EC-44C8-85A3-02E236F38E95}"/>
              </a:ext>
            </a:extLst>
          </p:cNvPr>
          <p:cNvCxnSpPr>
            <a:cxnSpLocks/>
          </p:cNvCxnSpPr>
          <p:nvPr/>
        </p:nvCxnSpPr>
        <p:spPr>
          <a:xfrm>
            <a:off x="3919767" y="2606309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ADB55182-349D-47E0-9B74-37BB4A24AB54}"/>
              </a:ext>
            </a:extLst>
          </p:cNvPr>
          <p:cNvCxnSpPr>
            <a:cxnSpLocks/>
          </p:cNvCxnSpPr>
          <p:nvPr/>
        </p:nvCxnSpPr>
        <p:spPr>
          <a:xfrm>
            <a:off x="3934777" y="2891550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105">
            <a:extLst>
              <a:ext uri="{FF2B5EF4-FFF2-40B4-BE49-F238E27FC236}">
                <a16:creationId xmlns:a16="http://schemas.microsoft.com/office/drawing/2014/main" id="{6EE734BD-958E-4630-A380-A765922A512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133" y="2348381"/>
            <a:ext cx="301958" cy="25181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7E6F77F8-AB62-4F0A-A3ED-EBA941198BD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133" y="2635246"/>
            <a:ext cx="301958" cy="251817"/>
          </a:xfrm>
          <a:prstGeom prst="rect">
            <a:avLst/>
          </a:prstGeom>
        </p:spPr>
      </p:pic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F7FF0BA-2C65-4B92-844F-85F6FCD36835}"/>
              </a:ext>
            </a:extLst>
          </p:cNvPr>
          <p:cNvCxnSpPr>
            <a:cxnSpLocks/>
          </p:cNvCxnSpPr>
          <p:nvPr/>
        </p:nvCxnSpPr>
        <p:spPr>
          <a:xfrm>
            <a:off x="598042" y="362449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785A5C81-AF40-46E9-A1B9-72AFE99CAB3B}"/>
              </a:ext>
            </a:extLst>
          </p:cNvPr>
          <p:cNvCxnSpPr>
            <a:cxnSpLocks/>
          </p:cNvCxnSpPr>
          <p:nvPr/>
        </p:nvCxnSpPr>
        <p:spPr>
          <a:xfrm>
            <a:off x="613052" y="390973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83F6F4BB-D71A-4BF5-B73A-901B83BD9194}"/>
              </a:ext>
            </a:extLst>
          </p:cNvPr>
          <p:cNvCxnSpPr>
            <a:cxnSpLocks/>
          </p:cNvCxnSpPr>
          <p:nvPr/>
        </p:nvCxnSpPr>
        <p:spPr>
          <a:xfrm>
            <a:off x="3909600" y="361771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BBF7F42-16A8-4FC4-AFA2-3278516895CE}"/>
              </a:ext>
            </a:extLst>
          </p:cNvPr>
          <p:cNvCxnSpPr>
            <a:cxnSpLocks/>
          </p:cNvCxnSpPr>
          <p:nvPr/>
        </p:nvCxnSpPr>
        <p:spPr>
          <a:xfrm>
            <a:off x="3924610" y="391518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8461B5EF-25BA-48FA-8D65-30B5E413015D}"/>
              </a:ext>
            </a:extLst>
          </p:cNvPr>
          <p:cNvSpPr txBox="1"/>
          <p:nvPr/>
        </p:nvSpPr>
        <p:spPr>
          <a:xfrm>
            <a:off x="591758" y="309995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WEDNESDAY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5314697-EB7F-45D6-A27B-91B16154A99D}"/>
              </a:ext>
            </a:extLst>
          </p:cNvPr>
          <p:cNvSpPr txBox="1"/>
          <p:nvPr/>
        </p:nvSpPr>
        <p:spPr>
          <a:xfrm>
            <a:off x="3909600" y="310841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THURSDAY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2D2058D4-BAEB-410D-B911-3412A136B42F}"/>
              </a:ext>
            </a:extLst>
          </p:cNvPr>
          <p:cNvCxnSpPr>
            <a:cxnSpLocks/>
          </p:cNvCxnSpPr>
          <p:nvPr/>
        </p:nvCxnSpPr>
        <p:spPr>
          <a:xfrm>
            <a:off x="609761" y="420720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C1775D5-E88C-41CE-A5AF-E8BFF5A85370}"/>
              </a:ext>
            </a:extLst>
          </p:cNvPr>
          <p:cNvCxnSpPr>
            <a:cxnSpLocks/>
          </p:cNvCxnSpPr>
          <p:nvPr/>
        </p:nvCxnSpPr>
        <p:spPr>
          <a:xfrm>
            <a:off x="3921319" y="420042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Picture 116">
            <a:extLst>
              <a:ext uri="{FF2B5EF4-FFF2-40B4-BE49-F238E27FC236}">
                <a16:creationId xmlns:a16="http://schemas.microsoft.com/office/drawing/2014/main" id="{B6E09622-B5D1-448A-9FC5-EFC45EA9B6F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07" y="3366566"/>
            <a:ext cx="301958" cy="251817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89F314FE-FFBB-45BD-A5AA-A23B4930AD9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07" y="3653432"/>
            <a:ext cx="301958" cy="251817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E85DEB9-6707-4D38-8BD9-BD730A0E6F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36" y="3951429"/>
            <a:ext cx="301958" cy="251817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2F8D6E48-4E29-48B0-ADA3-07571EAE7A6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319" y="3380678"/>
            <a:ext cx="301958" cy="251817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4AF6B56-D3E4-45FA-84A4-747B671C66A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1319" y="3667543"/>
            <a:ext cx="301958" cy="251817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0225C904-BC49-44DE-9D60-DA1189636FB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847" y="3965541"/>
            <a:ext cx="301958" cy="251817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64EA421F-94A5-46A6-8DBF-8FF35563CCAA}"/>
              </a:ext>
            </a:extLst>
          </p:cNvPr>
          <p:cNvCxnSpPr>
            <a:cxnSpLocks/>
          </p:cNvCxnSpPr>
          <p:nvPr/>
        </p:nvCxnSpPr>
        <p:spPr>
          <a:xfrm>
            <a:off x="607697" y="4511778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134834FD-623D-4E0B-A94F-C8AB32B76EF1}"/>
              </a:ext>
            </a:extLst>
          </p:cNvPr>
          <p:cNvCxnSpPr>
            <a:cxnSpLocks/>
          </p:cNvCxnSpPr>
          <p:nvPr/>
        </p:nvCxnSpPr>
        <p:spPr>
          <a:xfrm>
            <a:off x="622707" y="4797019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Picture 125">
            <a:extLst>
              <a:ext uri="{FF2B5EF4-FFF2-40B4-BE49-F238E27FC236}">
                <a16:creationId xmlns:a16="http://schemas.microsoft.com/office/drawing/2014/main" id="{40F75632-4C03-447C-A88D-494C21C85E6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63" y="4253850"/>
            <a:ext cx="301958" cy="251817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D3BC6756-D4F6-49AA-9A83-9AE47E16573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63" y="4540715"/>
            <a:ext cx="301958" cy="251817"/>
          </a:xfrm>
          <a:prstGeom prst="rect">
            <a:avLst/>
          </a:prstGeom>
        </p:spPr>
      </p:pic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7572C7D8-7A12-4E19-B432-1F3B0FEA11D9}"/>
              </a:ext>
            </a:extLst>
          </p:cNvPr>
          <p:cNvCxnSpPr>
            <a:cxnSpLocks/>
          </p:cNvCxnSpPr>
          <p:nvPr/>
        </p:nvCxnSpPr>
        <p:spPr>
          <a:xfrm>
            <a:off x="3935706" y="4514172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98987BF3-DCB5-4AE5-9236-0CC59B661C31}"/>
              </a:ext>
            </a:extLst>
          </p:cNvPr>
          <p:cNvCxnSpPr>
            <a:cxnSpLocks/>
          </p:cNvCxnSpPr>
          <p:nvPr/>
        </p:nvCxnSpPr>
        <p:spPr>
          <a:xfrm>
            <a:off x="3950716" y="479941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131">
            <a:extLst>
              <a:ext uri="{FF2B5EF4-FFF2-40B4-BE49-F238E27FC236}">
                <a16:creationId xmlns:a16="http://schemas.microsoft.com/office/drawing/2014/main" id="{96C3F82D-0DAB-49E6-9EFA-ACBB9AF4A59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072" y="4256243"/>
            <a:ext cx="301958" cy="251817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6720762-1F4A-417F-9ED7-21D55A3E3E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072" y="4543109"/>
            <a:ext cx="301958" cy="251817"/>
          </a:xfrm>
          <a:prstGeom prst="rect">
            <a:avLst/>
          </a:prstGeom>
        </p:spPr>
      </p:pic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0F5C754F-A193-4427-8769-D68F0AE79D74}"/>
              </a:ext>
            </a:extLst>
          </p:cNvPr>
          <p:cNvCxnSpPr>
            <a:cxnSpLocks/>
          </p:cNvCxnSpPr>
          <p:nvPr/>
        </p:nvCxnSpPr>
        <p:spPr>
          <a:xfrm>
            <a:off x="592575" y="54923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67978BAC-A8DC-4769-8C8D-841D8C1CAC2C}"/>
              </a:ext>
            </a:extLst>
          </p:cNvPr>
          <p:cNvCxnSpPr>
            <a:cxnSpLocks/>
          </p:cNvCxnSpPr>
          <p:nvPr/>
        </p:nvCxnSpPr>
        <p:spPr>
          <a:xfrm>
            <a:off x="607585" y="577755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E97984C9-E6D8-4F3B-8469-2C2D8E3AD7CB}"/>
              </a:ext>
            </a:extLst>
          </p:cNvPr>
          <p:cNvCxnSpPr>
            <a:cxnSpLocks/>
          </p:cNvCxnSpPr>
          <p:nvPr/>
        </p:nvCxnSpPr>
        <p:spPr>
          <a:xfrm>
            <a:off x="3904133" y="5485536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2B8B6FA9-3843-47F0-99AC-0B1D5BF21335}"/>
              </a:ext>
            </a:extLst>
          </p:cNvPr>
          <p:cNvCxnSpPr>
            <a:cxnSpLocks/>
          </p:cNvCxnSpPr>
          <p:nvPr/>
        </p:nvCxnSpPr>
        <p:spPr>
          <a:xfrm>
            <a:off x="3919143" y="5783002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93599A71-EC02-409C-A340-FD48E51B5BA3}"/>
              </a:ext>
            </a:extLst>
          </p:cNvPr>
          <p:cNvSpPr txBox="1"/>
          <p:nvPr/>
        </p:nvSpPr>
        <p:spPr>
          <a:xfrm>
            <a:off x="586291" y="4967778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FRIDAY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131858A5-7169-4397-8B69-DC5BB4617DA5}"/>
              </a:ext>
            </a:extLst>
          </p:cNvPr>
          <p:cNvSpPr txBox="1"/>
          <p:nvPr/>
        </p:nvSpPr>
        <p:spPr>
          <a:xfrm>
            <a:off x="3904133" y="4976234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SATURDAY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6C39B3AC-92BD-40D2-B0CB-6869F8EC7D2F}"/>
              </a:ext>
            </a:extLst>
          </p:cNvPr>
          <p:cNvCxnSpPr>
            <a:cxnSpLocks/>
          </p:cNvCxnSpPr>
          <p:nvPr/>
        </p:nvCxnSpPr>
        <p:spPr>
          <a:xfrm>
            <a:off x="604294" y="6075020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60582A9B-6B17-4A95-89A2-0AB800B9649C}"/>
              </a:ext>
            </a:extLst>
          </p:cNvPr>
          <p:cNvCxnSpPr>
            <a:cxnSpLocks/>
          </p:cNvCxnSpPr>
          <p:nvPr/>
        </p:nvCxnSpPr>
        <p:spPr>
          <a:xfrm>
            <a:off x="3915852" y="606824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9" name="Picture 168">
            <a:extLst>
              <a:ext uri="{FF2B5EF4-FFF2-40B4-BE49-F238E27FC236}">
                <a16:creationId xmlns:a16="http://schemas.microsoft.com/office/drawing/2014/main" id="{A02C599B-0A97-4F69-B76D-BD10CAE2650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40" y="5234385"/>
            <a:ext cx="301958" cy="251817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AD1AF1C3-7D2C-4143-B9F8-2AAA9996B0F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940" y="5521251"/>
            <a:ext cx="301958" cy="251817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8A1E6E3B-3CDE-485C-AC97-05869F9EEBC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468" y="5819248"/>
            <a:ext cx="301958" cy="251817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7EAF6D3F-0DA7-4964-A41F-3FB08615FC6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852" y="5248497"/>
            <a:ext cx="301958" cy="251817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C093FCC-FB41-4EF5-B5CC-94A463FA72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5852" y="5535362"/>
            <a:ext cx="301958" cy="251817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833BE6E0-2E20-4241-9A5A-56DB31C110D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5380" y="5833360"/>
            <a:ext cx="301958" cy="251817"/>
          </a:xfrm>
          <a:prstGeom prst="rect">
            <a:avLst/>
          </a:prstGeom>
        </p:spPr>
      </p:pic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D8C7957C-C705-4EFB-A895-D213AFE8348B}"/>
              </a:ext>
            </a:extLst>
          </p:cNvPr>
          <p:cNvCxnSpPr>
            <a:cxnSpLocks/>
          </p:cNvCxnSpPr>
          <p:nvPr/>
        </p:nvCxnSpPr>
        <p:spPr>
          <a:xfrm>
            <a:off x="602230" y="637959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B3F78E27-E09C-4CDF-A622-ED9F6D2FE298}"/>
              </a:ext>
            </a:extLst>
          </p:cNvPr>
          <p:cNvCxnSpPr>
            <a:cxnSpLocks/>
          </p:cNvCxnSpPr>
          <p:nvPr/>
        </p:nvCxnSpPr>
        <p:spPr>
          <a:xfrm>
            <a:off x="617240" y="6664838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" name="Picture 177">
            <a:extLst>
              <a:ext uri="{FF2B5EF4-FFF2-40B4-BE49-F238E27FC236}">
                <a16:creationId xmlns:a16="http://schemas.microsoft.com/office/drawing/2014/main" id="{018D0E0B-7D48-4746-8BF5-8E7015E595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96" y="6121669"/>
            <a:ext cx="301958" cy="251817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C59B8180-060D-464E-B6BE-E162D552A5F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96" y="6408534"/>
            <a:ext cx="301958" cy="251817"/>
          </a:xfrm>
          <a:prstGeom prst="rect">
            <a:avLst/>
          </a:prstGeom>
        </p:spPr>
      </p:pic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E42A6A61-6D49-40FE-9E02-514451007C42}"/>
              </a:ext>
            </a:extLst>
          </p:cNvPr>
          <p:cNvCxnSpPr>
            <a:cxnSpLocks/>
          </p:cNvCxnSpPr>
          <p:nvPr/>
        </p:nvCxnSpPr>
        <p:spPr>
          <a:xfrm>
            <a:off x="3930239" y="63819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8DED486-8303-448C-9038-07366B49384A}"/>
              </a:ext>
            </a:extLst>
          </p:cNvPr>
          <p:cNvCxnSpPr>
            <a:cxnSpLocks/>
          </p:cNvCxnSpPr>
          <p:nvPr/>
        </p:nvCxnSpPr>
        <p:spPr>
          <a:xfrm>
            <a:off x="3945249" y="6667232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" name="Picture 183">
            <a:extLst>
              <a:ext uri="{FF2B5EF4-FFF2-40B4-BE49-F238E27FC236}">
                <a16:creationId xmlns:a16="http://schemas.microsoft.com/office/drawing/2014/main" id="{1E788CA6-3827-47CD-8096-565ACD3408B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605" y="6124062"/>
            <a:ext cx="301958" cy="251817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60C7EC43-E328-4257-8C50-27ABDFBD202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605" y="6410928"/>
            <a:ext cx="301958" cy="251817"/>
          </a:xfrm>
          <a:prstGeom prst="rect">
            <a:avLst/>
          </a:prstGeom>
        </p:spPr>
      </p:pic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B426BF25-D33A-44C4-87A8-441F5778754F}"/>
              </a:ext>
            </a:extLst>
          </p:cNvPr>
          <p:cNvCxnSpPr>
            <a:cxnSpLocks/>
          </p:cNvCxnSpPr>
          <p:nvPr/>
        </p:nvCxnSpPr>
        <p:spPr>
          <a:xfrm>
            <a:off x="616936" y="7322839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78E8DB18-0807-4C7F-A0F6-38C250A49DC4}"/>
              </a:ext>
            </a:extLst>
          </p:cNvPr>
          <p:cNvCxnSpPr>
            <a:cxnSpLocks/>
          </p:cNvCxnSpPr>
          <p:nvPr/>
        </p:nvCxnSpPr>
        <p:spPr>
          <a:xfrm>
            <a:off x="631946" y="7608080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4AB4BAD4-2CCF-4CBE-B614-6A296220C9F2}"/>
              </a:ext>
            </a:extLst>
          </p:cNvPr>
          <p:cNvCxnSpPr>
            <a:cxnSpLocks/>
          </p:cNvCxnSpPr>
          <p:nvPr/>
        </p:nvCxnSpPr>
        <p:spPr>
          <a:xfrm>
            <a:off x="3928494" y="7316062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FAF138E3-F9FC-430F-A0AA-78CFE85C76F0}"/>
              </a:ext>
            </a:extLst>
          </p:cNvPr>
          <p:cNvCxnSpPr>
            <a:cxnSpLocks/>
          </p:cNvCxnSpPr>
          <p:nvPr/>
        </p:nvCxnSpPr>
        <p:spPr>
          <a:xfrm>
            <a:off x="3943504" y="761352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>
            <a:extLst>
              <a:ext uri="{FF2B5EF4-FFF2-40B4-BE49-F238E27FC236}">
                <a16:creationId xmlns:a16="http://schemas.microsoft.com/office/drawing/2014/main" id="{FD345F52-74B0-48C9-B16A-A5FFC17108A1}"/>
              </a:ext>
            </a:extLst>
          </p:cNvPr>
          <p:cNvSpPr txBox="1"/>
          <p:nvPr/>
        </p:nvSpPr>
        <p:spPr>
          <a:xfrm>
            <a:off x="610652" y="6798303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SUNDAY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59083ABD-8D5D-4DF3-B012-3357471E0160}"/>
              </a:ext>
            </a:extLst>
          </p:cNvPr>
          <p:cNvSpPr txBox="1"/>
          <p:nvPr/>
        </p:nvSpPr>
        <p:spPr>
          <a:xfrm>
            <a:off x="3928494" y="6806760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47D9C228-0D05-4467-A357-50150DCF288B}"/>
              </a:ext>
            </a:extLst>
          </p:cNvPr>
          <p:cNvCxnSpPr>
            <a:cxnSpLocks/>
          </p:cNvCxnSpPr>
          <p:nvPr/>
        </p:nvCxnSpPr>
        <p:spPr>
          <a:xfrm>
            <a:off x="628655" y="790554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C5286259-A06C-4D5A-8F9A-57FB328BC4B9}"/>
              </a:ext>
            </a:extLst>
          </p:cNvPr>
          <p:cNvCxnSpPr>
            <a:cxnSpLocks/>
          </p:cNvCxnSpPr>
          <p:nvPr/>
        </p:nvCxnSpPr>
        <p:spPr>
          <a:xfrm>
            <a:off x="3940213" y="7898768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5" name="Picture 194">
            <a:extLst>
              <a:ext uri="{FF2B5EF4-FFF2-40B4-BE49-F238E27FC236}">
                <a16:creationId xmlns:a16="http://schemas.microsoft.com/office/drawing/2014/main" id="{571C3ADC-9E4C-4577-A357-C95620365BA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01" y="7064911"/>
            <a:ext cx="301958" cy="251817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D51C1C0D-1F9F-4388-A364-081B00F005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01" y="7351776"/>
            <a:ext cx="301958" cy="251817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B38473CA-D571-4975-B594-C35A50ACBA2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29" y="7649773"/>
            <a:ext cx="301958" cy="251817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DA578275-CE48-431B-9D10-CA762CC0A79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213" y="7079022"/>
            <a:ext cx="301958" cy="251817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0091D74A-1E6B-4B6B-9E78-ABCD1F2F2A4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0213" y="7365888"/>
            <a:ext cx="301958" cy="251817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D5E1FDA1-2AD4-43A1-AF86-85ADE85737F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741" y="7663885"/>
            <a:ext cx="301958" cy="251817"/>
          </a:xfrm>
          <a:prstGeom prst="rect">
            <a:avLst/>
          </a:prstGeom>
        </p:spPr>
      </p:pic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B2BE30ED-A10D-4FAE-ABA6-C77B323FD7E1}"/>
              </a:ext>
            </a:extLst>
          </p:cNvPr>
          <p:cNvCxnSpPr>
            <a:cxnSpLocks/>
          </p:cNvCxnSpPr>
          <p:nvPr/>
        </p:nvCxnSpPr>
        <p:spPr>
          <a:xfrm>
            <a:off x="626591" y="821012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3E416139-46E7-4CFD-9BC8-B93BB9A4B189}"/>
              </a:ext>
            </a:extLst>
          </p:cNvPr>
          <p:cNvCxnSpPr>
            <a:cxnSpLocks/>
          </p:cNvCxnSpPr>
          <p:nvPr/>
        </p:nvCxnSpPr>
        <p:spPr>
          <a:xfrm>
            <a:off x="641601" y="849536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3" name="Picture 202">
            <a:extLst>
              <a:ext uri="{FF2B5EF4-FFF2-40B4-BE49-F238E27FC236}">
                <a16:creationId xmlns:a16="http://schemas.microsoft.com/office/drawing/2014/main" id="{AD5EAF51-825E-482E-9A6C-34E7709F37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56" y="7952194"/>
            <a:ext cx="301958" cy="251817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7BEBB8CB-DBB0-4781-B0B4-7574363E98D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956" y="8239060"/>
            <a:ext cx="301958" cy="251817"/>
          </a:xfrm>
          <a:prstGeom prst="rect">
            <a:avLst/>
          </a:prstGeom>
        </p:spPr>
      </p:pic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7B0DC4DC-F0D4-42AF-B531-48ACE644097C}"/>
              </a:ext>
            </a:extLst>
          </p:cNvPr>
          <p:cNvCxnSpPr>
            <a:cxnSpLocks/>
          </p:cNvCxnSpPr>
          <p:nvPr/>
        </p:nvCxnSpPr>
        <p:spPr>
          <a:xfrm>
            <a:off x="3954600" y="8212516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76ED36BB-3623-4C53-BF95-82DB279B7509}"/>
              </a:ext>
            </a:extLst>
          </p:cNvPr>
          <p:cNvCxnSpPr>
            <a:cxnSpLocks/>
          </p:cNvCxnSpPr>
          <p:nvPr/>
        </p:nvCxnSpPr>
        <p:spPr>
          <a:xfrm>
            <a:off x="3969610" y="849775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206">
            <a:extLst>
              <a:ext uri="{FF2B5EF4-FFF2-40B4-BE49-F238E27FC236}">
                <a16:creationId xmlns:a16="http://schemas.microsoft.com/office/drawing/2014/main" id="{B6366437-9804-41A9-AD0E-B35D589B78F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966" y="7954588"/>
            <a:ext cx="301958" cy="251817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CC24EC7A-AF16-44D3-A25A-3298016356C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966" y="8241453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6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38E466E-000F-4DD0-AE8F-2FCC834C182C}"/>
              </a:ext>
            </a:extLst>
          </p:cNvPr>
          <p:cNvSpPr txBox="1"/>
          <p:nvPr/>
        </p:nvSpPr>
        <p:spPr>
          <a:xfrm>
            <a:off x="2340161" y="2218882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8BECC1-442F-4127-A541-51A64F62900B}"/>
              </a:ext>
            </a:extLst>
          </p:cNvPr>
          <p:cNvSpPr txBox="1"/>
          <p:nvPr/>
        </p:nvSpPr>
        <p:spPr>
          <a:xfrm>
            <a:off x="2181240" y="1691258"/>
            <a:ext cx="3135891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93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239199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3179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4234373054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866236491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656199995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497127736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57225373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878058" y="1291267"/>
            <a:ext cx="138653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MONTHY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2513997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3919429" y="1291267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321693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4682517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369546" y="129126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5736940" y="1291267"/>
            <a:ext cx="32412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445259" y="1291267"/>
            <a:ext cx="314510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D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4" y="5291969"/>
            <a:ext cx="377404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4 hours this month to 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89F859-8FEC-4F78-A858-19A640097A0E}"/>
              </a:ext>
            </a:extLst>
          </p:cNvPr>
          <p:cNvSpPr txBox="1"/>
          <p:nvPr/>
        </p:nvSpPr>
        <p:spPr>
          <a:xfrm>
            <a:off x="2921506" y="129126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DEE2F8-54DF-4B25-ADA9-A7887B81BAF7}"/>
              </a:ext>
            </a:extLst>
          </p:cNvPr>
          <p:cNvSpPr txBox="1"/>
          <p:nvPr/>
        </p:nvSpPr>
        <p:spPr>
          <a:xfrm>
            <a:off x="3216874" y="1291267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2A7CDF-8318-4074-A8AE-7640FC856107}"/>
              </a:ext>
            </a:extLst>
          </p:cNvPr>
          <p:cNvSpPr txBox="1"/>
          <p:nvPr/>
        </p:nvSpPr>
        <p:spPr>
          <a:xfrm>
            <a:off x="3598695" y="1291267"/>
            <a:ext cx="30649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706382-260A-49DD-AE57-FB6AA1DEBB95}"/>
              </a:ext>
            </a:extLst>
          </p:cNvPr>
          <p:cNvSpPr txBox="1"/>
          <p:nvPr/>
        </p:nvSpPr>
        <p:spPr>
          <a:xfrm>
            <a:off x="5050652" y="1291267"/>
            <a:ext cx="30649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1A1FDB-A4A0-4121-A3D8-CF7E1C330BD2}"/>
              </a:ext>
            </a:extLst>
          </p:cNvPr>
          <p:cNvSpPr txBox="1"/>
          <p:nvPr/>
        </p:nvSpPr>
        <p:spPr>
          <a:xfrm>
            <a:off x="6117129" y="1291267"/>
            <a:ext cx="31931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0ECD31-61CC-44BE-AF6A-B7EB3FB934D7}"/>
              </a:ext>
            </a:extLst>
          </p:cNvPr>
          <p:cNvSpPr txBox="1"/>
          <p:nvPr/>
        </p:nvSpPr>
        <p:spPr>
          <a:xfrm>
            <a:off x="820129" y="1682858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Kitchen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58DCBA-AE26-463F-8D3C-35026051F454}"/>
              </a:ext>
            </a:extLst>
          </p:cNvPr>
          <p:cNvSpPr txBox="1"/>
          <p:nvPr/>
        </p:nvSpPr>
        <p:spPr>
          <a:xfrm>
            <a:off x="820129" y="202005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Bathroom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0D3FC4-D70C-4CB2-8A12-5C25AE8E1E4D}"/>
              </a:ext>
            </a:extLst>
          </p:cNvPr>
          <p:cNvSpPr txBox="1"/>
          <p:nvPr/>
        </p:nvSpPr>
        <p:spPr>
          <a:xfrm>
            <a:off x="836126" y="2368663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Trash Pickup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98CBB5-1109-42AC-9DEF-8B593D921893}"/>
              </a:ext>
            </a:extLst>
          </p:cNvPr>
          <p:cNvSpPr txBox="1"/>
          <p:nvPr/>
        </p:nvSpPr>
        <p:spPr>
          <a:xfrm>
            <a:off x="820129" y="2738117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Recycle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5E84AB3-6027-484B-8DB4-108CC4CD32E7}"/>
              </a:ext>
            </a:extLst>
          </p:cNvPr>
          <p:cNvSpPr txBox="1"/>
          <p:nvPr/>
        </p:nvSpPr>
        <p:spPr>
          <a:xfrm>
            <a:off x="830601" y="3068310"/>
            <a:ext cx="3255293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Donate Goodwill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97D065-A0AF-4E0C-8332-CB79DBDF02B8}"/>
              </a:ext>
            </a:extLst>
          </p:cNvPr>
          <p:cNvSpPr txBox="1"/>
          <p:nvPr/>
        </p:nvSpPr>
        <p:spPr>
          <a:xfrm>
            <a:off x="820129" y="3434028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Bedrooms</a:t>
            </a:r>
          </a:p>
        </p:txBody>
      </p:sp>
      <p:pic>
        <p:nvPicPr>
          <p:cNvPr id="62" name="Picture 6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81B1A2D-EC80-46D3-AC8C-2CF8FFBE3C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807542"/>
            <a:ext cx="423185" cy="40055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FEB665D-A074-4EE7-9A52-5D8828CD5391}"/>
              </a:ext>
            </a:extLst>
          </p:cNvPr>
          <p:cNvSpPr txBox="1"/>
          <p:nvPr/>
        </p:nvSpPr>
        <p:spPr>
          <a:xfrm>
            <a:off x="808818" y="381515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Out Car</a:t>
            </a:r>
          </a:p>
        </p:txBody>
      </p:sp>
      <p:pic>
        <p:nvPicPr>
          <p:cNvPr id="64" name="Picture 6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D4574A9-A8B8-4039-B8AE-88F10DA70C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4177386"/>
            <a:ext cx="423185" cy="40055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4784C055-96EE-4F6F-8D63-83EA14D99B62}"/>
              </a:ext>
            </a:extLst>
          </p:cNvPr>
          <p:cNvSpPr txBox="1"/>
          <p:nvPr/>
        </p:nvSpPr>
        <p:spPr>
          <a:xfrm>
            <a:off x="808818" y="4184996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Living Room</a:t>
            </a:r>
          </a:p>
        </p:txBody>
      </p:sp>
      <p:pic>
        <p:nvPicPr>
          <p:cNvPr id="66" name="Picture 65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500FCB3-D758-4B43-95B7-80DA306FCB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4522510"/>
            <a:ext cx="423185" cy="400553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99176EC1-DA11-4F7C-A566-5980A0750BF7}"/>
              </a:ext>
            </a:extLst>
          </p:cNvPr>
          <p:cNvSpPr txBox="1"/>
          <p:nvPr/>
        </p:nvSpPr>
        <p:spPr>
          <a:xfrm>
            <a:off x="808818" y="4530120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Garage</a:t>
            </a:r>
          </a:p>
        </p:txBody>
      </p:sp>
    </p:spTree>
    <p:extLst>
      <p:ext uri="{BB962C8B-B14F-4D97-AF65-F5344CB8AC3E}">
        <p14:creationId xmlns:p14="http://schemas.microsoft.com/office/powerpoint/2010/main" val="1329207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239199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3179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4234373054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866236491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656199995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497127736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57225373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5633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878058" y="1291267"/>
            <a:ext cx="138653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MONTHY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2513997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3919429" y="1291267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321693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4682517" y="1291267"/>
            <a:ext cx="25199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369546" y="129126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5736940" y="1291267"/>
            <a:ext cx="32412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445259" y="1291267"/>
            <a:ext cx="314510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D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3" y="5291969"/>
            <a:ext cx="304570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89F859-8FEC-4F78-A858-19A640097A0E}"/>
              </a:ext>
            </a:extLst>
          </p:cNvPr>
          <p:cNvSpPr txBox="1"/>
          <p:nvPr/>
        </p:nvSpPr>
        <p:spPr>
          <a:xfrm>
            <a:off x="2921506" y="129126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DEE2F8-54DF-4B25-ADA9-A7887B81BAF7}"/>
              </a:ext>
            </a:extLst>
          </p:cNvPr>
          <p:cNvSpPr txBox="1"/>
          <p:nvPr/>
        </p:nvSpPr>
        <p:spPr>
          <a:xfrm>
            <a:off x="3216874" y="1291267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2A7CDF-8318-4074-A8AE-7640FC856107}"/>
              </a:ext>
            </a:extLst>
          </p:cNvPr>
          <p:cNvSpPr txBox="1"/>
          <p:nvPr/>
        </p:nvSpPr>
        <p:spPr>
          <a:xfrm>
            <a:off x="3598695" y="1291267"/>
            <a:ext cx="30649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706382-260A-49DD-AE57-FB6AA1DEBB95}"/>
              </a:ext>
            </a:extLst>
          </p:cNvPr>
          <p:cNvSpPr txBox="1"/>
          <p:nvPr/>
        </p:nvSpPr>
        <p:spPr>
          <a:xfrm>
            <a:off x="5050652" y="1291267"/>
            <a:ext cx="30649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1A1FDB-A4A0-4121-A3D8-CF7E1C330BD2}"/>
              </a:ext>
            </a:extLst>
          </p:cNvPr>
          <p:cNvSpPr txBox="1"/>
          <p:nvPr/>
        </p:nvSpPr>
        <p:spPr>
          <a:xfrm>
            <a:off x="6117129" y="1291267"/>
            <a:ext cx="31931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498734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JANUARY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52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FEBRUARY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01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MARCH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54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APRIL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1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MAY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7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JUNE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1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919CF07-458D-46BA-A382-AE34B8E52810}"/>
              </a:ext>
            </a:extLst>
          </p:cNvPr>
          <p:cNvSpPr/>
          <p:nvPr/>
        </p:nvSpPr>
        <p:spPr>
          <a:xfrm>
            <a:off x="620973" y="1190265"/>
            <a:ext cx="6141493" cy="765253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D26C689-ACAE-4CD0-9F6A-38F542FCD2AF}"/>
              </a:ext>
            </a:extLst>
          </p:cNvPr>
          <p:cNvGraphicFramePr>
            <a:graphicFrameLocks noGrp="1"/>
          </p:cNvGraphicFramePr>
          <p:nvPr/>
        </p:nvGraphicFramePr>
        <p:xfrm>
          <a:off x="728114" y="1303618"/>
          <a:ext cx="1663221" cy="185507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January</a:t>
                      </a: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3907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333B417-7E28-4384-AFF9-D2E3BA5CC138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1346215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February</a:t>
                      </a:r>
                      <a:endParaRPr lang="en-US" sz="1800" b="0" spc="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011ACB-5DDC-4887-A579-A88F79AB2D4B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1346214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March</a:t>
                      </a:r>
                    </a:p>
                  </a:txBody>
                  <a:tcPr marL="65423" marR="65423" marT="32712" marB="32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DF375BF-5BCA-4536-AC21-438EF662F68C}"/>
              </a:ext>
            </a:extLst>
          </p:cNvPr>
          <p:cNvGraphicFramePr>
            <a:graphicFrameLocks noGrp="1"/>
          </p:cNvGraphicFramePr>
          <p:nvPr/>
        </p:nvGraphicFramePr>
        <p:xfrm>
          <a:off x="728113" y="3245733"/>
          <a:ext cx="1663221" cy="165057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April</a:t>
                      </a:r>
                      <a:endParaRPr lang="en-US" sz="1800" b="0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4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528F3C-CC79-42CF-BC47-E76389C3CA06}"/>
              </a:ext>
            </a:extLst>
          </p:cNvPr>
          <p:cNvGraphicFramePr>
            <a:graphicFrameLocks noGrp="1"/>
          </p:cNvGraphicFramePr>
          <p:nvPr/>
        </p:nvGraphicFramePr>
        <p:xfrm>
          <a:off x="2830182" y="3146475"/>
          <a:ext cx="1663221" cy="183216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May</a:t>
                      </a:r>
                    </a:p>
                  </a:txBody>
                  <a:tcPr marL="65423" marR="65423" marT="32712" marB="32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+mn-lt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+mn-lt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00135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86702E1-7AC9-450B-BBAB-76FE29345C12}"/>
              </a:ext>
            </a:extLst>
          </p:cNvPr>
          <p:cNvGraphicFramePr>
            <a:graphicFrameLocks noGrp="1"/>
          </p:cNvGraphicFramePr>
          <p:nvPr/>
        </p:nvGraphicFramePr>
        <p:xfrm>
          <a:off x="4778184" y="3176327"/>
          <a:ext cx="1758576" cy="165119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122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7617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26281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June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8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0DA50D-ED37-424B-9EA1-2DC6AEC54A67}"/>
              </a:ext>
            </a:extLst>
          </p:cNvPr>
          <p:cNvGraphicFramePr>
            <a:graphicFrameLocks noGrp="1"/>
          </p:cNvGraphicFramePr>
          <p:nvPr/>
        </p:nvGraphicFramePr>
        <p:xfrm>
          <a:off x="728113" y="5127584"/>
          <a:ext cx="1663221" cy="1855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July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504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2F6EE6B-777F-448D-9DA1-22A970796C79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5144763"/>
          <a:ext cx="1646302" cy="161518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5186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August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43D4782-1778-41BA-BF28-BC42D6CAC9D8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5135330"/>
          <a:ext cx="1664215" cy="165119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74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September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8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B23A1F5-B056-42CF-8DA0-8FB948508D83}"/>
              </a:ext>
            </a:extLst>
          </p:cNvPr>
          <p:cNvGraphicFramePr>
            <a:graphicFrameLocks noGrp="1"/>
          </p:cNvGraphicFramePr>
          <p:nvPr/>
        </p:nvGraphicFramePr>
        <p:xfrm>
          <a:off x="728112" y="7016572"/>
          <a:ext cx="1636110" cy="183461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3730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October</a:t>
                      </a:r>
                      <a:endParaRPr lang="en-US" sz="18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694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54567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44CA37C7-D1BA-45F5-8C01-B77F6BAC38C6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7013626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November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D8A9AEF-CB51-4A9F-BBD7-4B198BA176FB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7012646"/>
          <a:ext cx="1664012" cy="165107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716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December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5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164E78E3-033F-49B5-B190-CA79FF94CDF6}"/>
              </a:ext>
            </a:extLst>
          </p:cNvPr>
          <p:cNvSpPr txBox="1"/>
          <p:nvPr/>
        </p:nvSpPr>
        <p:spPr>
          <a:xfrm>
            <a:off x="3046874" y="490774"/>
            <a:ext cx="1446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7406D"/>
                </a:solidFill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901875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JULY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927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AUGUST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03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SEPTEMBER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87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OCTOBER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02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NOVEMBER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81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365397" y="558318"/>
            <a:ext cx="6584404" cy="815442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206239" y="431258"/>
            <a:ext cx="4902720" cy="820345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DECEMBER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2909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502172" y="126649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78729" y="126278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871236" y="128139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153213" y="128139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338903" y="128139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611595" y="128139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289018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145655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383716" y="128139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725987" y="125160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002544" y="124789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095051" y="126649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377028" y="126649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562718" y="126649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5835409" y="126649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11399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369469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6607530" y="126649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505128" y="4203448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81685" y="4199738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874192" y="4218343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156169" y="4218343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341858" y="4218343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614550" y="4218343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289314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148610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386671" y="4218343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728942" y="4188554"/>
          <a:ext cx="3119606" cy="27584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73932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49382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49382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005499" y="4184844"/>
            <a:ext cx="10130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098006" y="4203448"/>
            <a:ext cx="173562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379983" y="4203448"/>
            <a:ext cx="13494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565673" y="4203448"/>
            <a:ext cx="177205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5838365" y="4203448"/>
            <a:ext cx="19032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11695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372425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6610486" y="4203448"/>
            <a:ext cx="132029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91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526426" y="7797836"/>
            <a:ext cx="62131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541437" y="8083077"/>
            <a:ext cx="619812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520142" y="7275544"/>
            <a:ext cx="6325448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538146" y="8376588"/>
            <a:ext cx="6201414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539908"/>
            <a:ext cx="301958" cy="251817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92" y="7826773"/>
            <a:ext cx="301958" cy="251817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320" y="8124771"/>
            <a:ext cx="301958" cy="2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94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2684" y="2349806"/>
            <a:ext cx="1978925" cy="18529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2143047" y="2238736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872987" y="1692569"/>
            <a:ext cx="3135891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CHORE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0500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32E1D31-3FC1-4E0D-8704-FE696EB064D0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8D1749-D879-4961-B2FB-B00FA873ECBC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CHORE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chart</a:t>
            </a:r>
          </a:p>
        </p:txBody>
      </p:sp>
      <p:graphicFrame>
        <p:nvGraphicFramePr>
          <p:cNvPr id="22" name="Table 8">
            <a:extLst>
              <a:ext uri="{FF2B5EF4-FFF2-40B4-BE49-F238E27FC236}">
                <a16:creationId xmlns:a16="http://schemas.microsoft.com/office/drawing/2014/main" id="{A9D4D9E8-3AD5-4D44-817B-6CCD1E2CF820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239211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7685">
                  <a:extLst>
                    <a:ext uri="{9D8B030D-6E8A-4147-A177-3AD203B41FA5}">
                      <a16:colId xmlns:a16="http://schemas.microsoft.com/office/drawing/2014/main" val="3055618305"/>
                    </a:ext>
                  </a:extLst>
                </a:gridCol>
                <a:gridCol w="190768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46263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053D6C4E-12DE-45C4-9891-FFA9595579BB}"/>
              </a:ext>
            </a:extLst>
          </p:cNvPr>
          <p:cNvSpPr txBox="1"/>
          <p:nvPr/>
        </p:nvSpPr>
        <p:spPr>
          <a:xfrm>
            <a:off x="1003288" y="1274427"/>
            <a:ext cx="112107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DAILY TASK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76578B-1854-46FC-B900-0ECFF2CA8E67}"/>
              </a:ext>
            </a:extLst>
          </p:cNvPr>
          <p:cNvSpPr txBox="1"/>
          <p:nvPr/>
        </p:nvSpPr>
        <p:spPr>
          <a:xfrm>
            <a:off x="4353221" y="1274427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A05B9B-22F8-4E6E-AD70-A9C38A4C699C}"/>
              </a:ext>
            </a:extLst>
          </p:cNvPr>
          <p:cNvSpPr txBox="1"/>
          <p:nvPr/>
        </p:nvSpPr>
        <p:spPr>
          <a:xfrm>
            <a:off x="4732443" y="1274427"/>
            <a:ext cx="28725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367479-D978-4B64-8EBB-789F2DE39F97}"/>
              </a:ext>
            </a:extLst>
          </p:cNvPr>
          <p:cNvSpPr txBox="1"/>
          <p:nvPr/>
        </p:nvSpPr>
        <p:spPr>
          <a:xfrm>
            <a:off x="5066526" y="1274427"/>
            <a:ext cx="37061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F216EF-7635-45E4-87F3-499ABFF4FAEE}"/>
              </a:ext>
            </a:extLst>
          </p:cNvPr>
          <p:cNvSpPr txBox="1"/>
          <p:nvPr/>
        </p:nvSpPr>
        <p:spPr>
          <a:xfrm>
            <a:off x="5385844" y="1274427"/>
            <a:ext cx="39786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9EEBF9-D8E8-40B1-81F5-A1755CDFCE20}"/>
              </a:ext>
            </a:extLst>
          </p:cNvPr>
          <p:cNvSpPr txBox="1"/>
          <p:nvPr/>
        </p:nvSpPr>
        <p:spPr>
          <a:xfrm>
            <a:off x="5780597" y="127442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8B170F-F900-42F1-9F8E-AC0C7293BF8A}"/>
              </a:ext>
            </a:extLst>
          </p:cNvPr>
          <p:cNvSpPr txBox="1"/>
          <p:nvPr/>
        </p:nvSpPr>
        <p:spPr>
          <a:xfrm>
            <a:off x="6130953" y="127442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6B646-59A0-40A4-AAA3-E0A9D23C7EA4}"/>
              </a:ext>
            </a:extLst>
          </p:cNvPr>
          <p:cNvSpPr txBox="1"/>
          <p:nvPr/>
        </p:nvSpPr>
        <p:spPr>
          <a:xfrm>
            <a:off x="6481310" y="1274427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graphicFrame>
        <p:nvGraphicFramePr>
          <p:cNvPr id="31" name="Table 18">
            <a:extLst>
              <a:ext uri="{FF2B5EF4-FFF2-40B4-BE49-F238E27FC236}">
                <a16:creationId xmlns:a16="http://schemas.microsoft.com/office/drawing/2014/main" id="{3906066F-74F7-4B36-A583-7B0F8F7EE6B9}"/>
              </a:ext>
            </a:extLst>
          </p:cNvPr>
          <p:cNvGraphicFramePr>
            <a:graphicFrameLocks noGrp="1"/>
          </p:cNvGraphicFramePr>
          <p:nvPr/>
        </p:nvGraphicFramePr>
        <p:xfrm>
          <a:off x="555997" y="5633090"/>
          <a:ext cx="6239207" cy="96065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2038256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081347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20219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20219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20219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B8D0E01-2C5F-4A82-B46A-22413142286E}"/>
              </a:ext>
            </a:extLst>
          </p:cNvPr>
          <p:cNvSpPr txBox="1"/>
          <p:nvPr/>
        </p:nvSpPr>
        <p:spPr>
          <a:xfrm>
            <a:off x="537994" y="5291969"/>
            <a:ext cx="5244384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Who wants to spend 15 minutes on a big task today and make extra money?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2C26BC1-FA5B-44C0-B97A-7E4DE4FCEA08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C48DFDE-768E-46C5-B161-05A30CDC4B37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C45755B-C2C6-47F4-A632-962F9004CEDB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DA4D5E-E744-4590-9F06-47D284E7673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51BFBA6-C409-4F98-BF3C-ADB7EC59C9B0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EB1A1B-4E56-4DBD-93BC-0128D3677FD7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0919CA4-81E4-4451-946B-0DEF45D14851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208DB6-C69A-43C7-BC39-D7EDBA0B6670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8EF02A45-F922-451F-9307-DE197B981A3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93C4FEA-FBAA-4BD6-93C7-5AB114110E6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D83724B-AC5B-43B0-A623-07819A0F8DE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850FF13-8B60-4C13-8ACA-80646FDFAD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D57769D-C60A-4A2E-B3FF-325AA85A8EA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592E791-BC19-4D50-BA3E-A3A15CEFBC7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8E916EB-CB9B-40FA-ACD5-576A9B33CB46}"/>
              </a:ext>
            </a:extLst>
          </p:cNvPr>
          <p:cNvSpPr txBox="1"/>
          <p:nvPr/>
        </p:nvSpPr>
        <p:spPr>
          <a:xfrm>
            <a:off x="3047854" y="1274427"/>
            <a:ext cx="723275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NAME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76C4BCD-A6A3-4E0B-A063-3BB9878A63C2}"/>
              </a:ext>
            </a:extLst>
          </p:cNvPr>
          <p:cNvSpPr txBox="1"/>
          <p:nvPr/>
        </p:nvSpPr>
        <p:spPr>
          <a:xfrm>
            <a:off x="800614" y="5591847"/>
            <a:ext cx="1012970" cy="31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5" dirty="0"/>
              <a:t>DAILY TASK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B4597ED-CCAC-4E3A-BF73-458338209F7F}"/>
              </a:ext>
            </a:extLst>
          </p:cNvPr>
          <p:cNvSpPr txBox="1"/>
          <p:nvPr/>
        </p:nvSpPr>
        <p:spPr>
          <a:xfrm>
            <a:off x="2695046" y="5591847"/>
            <a:ext cx="663964" cy="31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5" dirty="0"/>
              <a:t>NAME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42ED95-F814-418F-9B45-55785D180B39}"/>
              </a:ext>
            </a:extLst>
          </p:cNvPr>
          <p:cNvSpPr txBox="1"/>
          <p:nvPr/>
        </p:nvSpPr>
        <p:spPr>
          <a:xfrm>
            <a:off x="4360715" y="5591847"/>
            <a:ext cx="2268570" cy="31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55" dirty="0"/>
              <a:t>MAKE EXTRA $$ THIS WEEK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632635D-BD73-4242-B23D-F56D4137FA76}"/>
              </a:ext>
            </a:extLst>
          </p:cNvPr>
          <p:cNvCxnSpPr/>
          <p:nvPr/>
        </p:nvCxnSpPr>
        <p:spPr>
          <a:xfrm>
            <a:off x="2105105" y="5919588"/>
            <a:ext cx="0" cy="6469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A15BF15-EEEA-41F6-8CB1-D8873E12E20E}"/>
              </a:ext>
            </a:extLst>
          </p:cNvPr>
          <p:cNvCxnSpPr/>
          <p:nvPr/>
        </p:nvCxnSpPr>
        <p:spPr>
          <a:xfrm>
            <a:off x="4146484" y="5946829"/>
            <a:ext cx="0" cy="6469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95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2684" y="2349806"/>
            <a:ext cx="1978925" cy="18529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2241636" y="2238736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872987" y="1692569"/>
            <a:ext cx="3135891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YEARLY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36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68BE62-FC15-4FD2-9796-1C778189A517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87FB3B-8D87-481B-8DEE-C60E9DA43BB1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YEARLY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EFB966-2B3E-439F-AFA7-C8B59A65465B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FCD5D2-BF71-4B51-AAF3-FAE9E338F426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B2AC4CB-49AF-4BE5-9EE0-53AC5FE727E9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DD1B2EA-0633-4473-8CA4-BED24AE6D2C7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EF2EB65-29E4-42AB-890C-E12BEFEAF909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AA19A3-4F16-4B9B-8489-10849E0644AF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D1EC22-03AB-42B1-90B2-C45277203C5B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311B3A-640B-467A-9E2C-E7F11BFAC417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367B9B69-5D94-483B-B063-7E7DC4D0259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281A1D9-EB9D-45FE-92DB-9AB47B3C518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05292E-E980-4EFA-848F-D5834DE0F03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5E5CA64-CF1B-401E-9BE4-54A0642CD22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0C8167E-7D96-4959-8AB1-1F012A0B1C9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89EEB13-DB7D-400C-8898-28EA183101F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graphicFrame>
        <p:nvGraphicFramePr>
          <p:cNvPr id="48" name="Table 8">
            <a:extLst>
              <a:ext uri="{FF2B5EF4-FFF2-40B4-BE49-F238E27FC236}">
                <a16:creationId xmlns:a16="http://schemas.microsoft.com/office/drawing/2014/main" id="{3775AC80-8BCF-4F41-946E-89EDAB0EB881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1262761"/>
          <a:ext cx="6286555" cy="5383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6053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933114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1004891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64600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99649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7790568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4565497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113246855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827197580"/>
                  </a:ext>
                </a:extLst>
              </a:tr>
            </a:tbl>
          </a:graphicData>
        </a:graphic>
      </p:graphicFrame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D2A650B-74F1-4304-81A7-CA05CB8185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854B7EE-5DC2-4E18-B608-008B311CA0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670A0F0-C978-4C4F-B12F-E2F2BCA16C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843DB21-56FC-4081-92A5-CDBB38C22F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1F27BC9-62F6-4884-A44A-1FF0E566C4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4" name="Picture 5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0A6B9CF-C8EF-4E1A-85ED-B3FF2242C6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B4D6D01-34A3-4EC7-B54A-3D0777FB63C5}"/>
              </a:ext>
            </a:extLst>
          </p:cNvPr>
          <p:cNvSpPr txBox="1"/>
          <p:nvPr/>
        </p:nvSpPr>
        <p:spPr>
          <a:xfrm>
            <a:off x="1230610" y="1278356"/>
            <a:ext cx="120847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YEARLY Task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4AAC83-2531-47B4-884A-81B2A01D821A}"/>
              </a:ext>
            </a:extLst>
          </p:cNvPr>
          <p:cNvSpPr txBox="1"/>
          <p:nvPr/>
        </p:nvSpPr>
        <p:spPr>
          <a:xfrm>
            <a:off x="3215268" y="1278356"/>
            <a:ext cx="824265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SPRING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76CCB-68BE-4DC3-9DCF-02340572DFB5}"/>
              </a:ext>
            </a:extLst>
          </p:cNvPr>
          <p:cNvSpPr txBox="1"/>
          <p:nvPr/>
        </p:nvSpPr>
        <p:spPr>
          <a:xfrm>
            <a:off x="4169513" y="1278356"/>
            <a:ext cx="110799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SUMMER	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A9FA3C-9882-4122-82C7-C2810C559CCC}"/>
              </a:ext>
            </a:extLst>
          </p:cNvPr>
          <p:cNvSpPr txBox="1"/>
          <p:nvPr/>
        </p:nvSpPr>
        <p:spPr>
          <a:xfrm>
            <a:off x="5237603" y="1284156"/>
            <a:ext cx="567207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FALL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C74F00-9D8D-4FA0-967D-653DAF50CFDE}"/>
              </a:ext>
            </a:extLst>
          </p:cNvPr>
          <p:cNvSpPr txBox="1"/>
          <p:nvPr/>
        </p:nvSpPr>
        <p:spPr>
          <a:xfrm>
            <a:off x="5874927" y="1278356"/>
            <a:ext cx="87716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148569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919CF07-458D-46BA-A382-AE34B8E52810}"/>
              </a:ext>
            </a:extLst>
          </p:cNvPr>
          <p:cNvSpPr/>
          <p:nvPr/>
        </p:nvSpPr>
        <p:spPr>
          <a:xfrm>
            <a:off x="620973" y="1190265"/>
            <a:ext cx="6141493" cy="7652534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D26C689-ACAE-4CD0-9F6A-38F542FCD2AF}"/>
              </a:ext>
            </a:extLst>
          </p:cNvPr>
          <p:cNvGraphicFramePr>
            <a:graphicFrameLocks noGrp="1"/>
          </p:cNvGraphicFramePr>
          <p:nvPr/>
        </p:nvGraphicFramePr>
        <p:xfrm>
          <a:off x="728114" y="1303618"/>
          <a:ext cx="1663221" cy="18737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9628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January</a:t>
                      </a: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40893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536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3907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333B417-7E28-4384-AFF9-D2E3BA5CC138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1346215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February</a:t>
                      </a:r>
                      <a:endParaRPr lang="en-US" sz="1800" b="0" spc="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011ACB-5DDC-4887-A579-A88F79AB2D4B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1346214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March</a:t>
                      </a:r>
                    </a:p>
                  </a:txBody>
                  <a:tcPr marL="65423" marR="65423" marT="32712" marB="32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DF375BF-5BCA-4536-AC21-438EF662F68C}"/>
              </a:ext>
            </a:extLst>
          </p:cNvPr>
          <p:cNvGraphicFramePr>
            <a:graphicFrameLocks noGrp="1"/>
          </p:cNvGraphicFramePr>
          <p:nvPr/>
        </p:nvGraphicFramePr>
        <p:xfrm>
          <a:off x="728113" y="3245733"/>
          <a:ext cx="1663221" cy="185507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April</a:t>
                      </a:r>
                      <a:endParaRPr lang="en-US" sz="1800" b="0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4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500" dirty="0"/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9" marB="1394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76189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528F3C-CC79-42CF-BC47-E76389C3CA06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3281112"/>
          <a:ext cx="1663221" cy="183216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May</a:t>
                      </a:r>
                    </a:p>
                  </a:txBody>
                  <a:tcPr marL="65423" marR="65423" marT="32712" marB="3271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r>
                        <a:rPr lang="en-US" sz="800" dirty="0"/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/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38083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86702E1-7AC9-450B-BBAB-76FE29345C12}"/>
              </a:ext>
            </a:extLst>
          </p:cNvPr>
          <p:cNvGraphicFramePr>
            <a:graphicFrameLocks noGrp="1"/>
          </p:cNvGraphicFramePr>
          <p:nvPr/>
        </p:nvGraphicFramePr>
        <p:xfrm>
          <a:off x="4778184" y="3176327"/>
          <a:ext cx="1758576" cy="165119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122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7617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26281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122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June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8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3" marR="27913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0DA50D-ED37-424B-9EA1-2DC6AEC54A67}"/>
              </a:ext>
            </a:extLst>
          </p:cNvPr>
          <p:cNvGraphicFramePr>
            <a:graphicFrameLocks noGrp="1"/>
          </p:cNvGraphicFramePr>
          <p:nvPr/>
        </p:nvGraphicFramePr>
        <p:xfrm>
          <a:off x="728112" y="5184442"/>
          <a:ext cx="1663221" cy="185506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July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4493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38917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2F6EE6B-777F-448D-9DA1-22A970796C79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5232294"/>
          <a:ext cx="1646302" cy="161518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5186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5186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August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241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613" marR="27613" marT="13805" marB="1380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43D4782-1778-41BA-BF28-BC42D6CAC9D8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5183812"/>
          <a:ext cx="1664215" cy="165119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74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74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September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8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615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4" marR="27914" marT="13956" marB="1395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B23A1F5-B056-42CF-8DA0-8FB948508D83}"/>
              </a:ext>
            </a:extLst>
          </p:cNvPr>
          <p:cNvGraphicFramePr>
            <a:graphicFrameLocks noGrp="1"/>
          </p:cNvGraphicFramePr>
          <p:nvPr/>
        </p:nvGraphicFramePr>
        <p:xfrm>
          <a:off x="728112" y="7016572"/>
          <a:ext cx="1636110" cy="183461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3730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3730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October</a:t>
                      </a:r>
                      <a:endParaRPr lang="en-US" sz="18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694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01160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441" marR="27441" marT="13721" marB="13721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54567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44CA37C7-D1BA-45F5-8C01-B77F6BAC38C6}"/>
              </a:ext>
            </a:extLst>
          </p:cNvPr>
          <p:cNvGraphicFramePr>
            <a:graphicFrameLocks noGrp="1"/>
          </p:cNvGraphicFramePr>
          <p:nvPr/>
        </p:nvGraphicFramePr>
        <p:xfrm>
          <a:off x="2800828" y="7013626"/>
          <a:ext cx="1663221" cy="165057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6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6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November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02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494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896" marR="27896" marT="13948" marB="13948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D8A9AEF-CB51-4A9F-BBD7-4B198BA176FB}"/>
              </a:ext>
            </a:extLst>
          </p:cNvPr>
          <p:cNvGraphicFramePr>
            <a:graphicFrameLocks noGrp="1"/>
          </p:cNvGraphicFramePr>
          <p:nvPr/>
        </p:nvGraphicFramePr>
        <p:xfrm>
          <a:off x="4872543" y="7012646"/>
          <a:ext cx="1664012" cy="165107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7716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37716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97933">
                <a:tc gridSpan="7">
                  <a:txBody>
                    <a:bodyPr/>
                    <a:lstStyle/>
                    <a:p>
                      <a:pPr algn="ctr"/>
                      <a:r>
                        <a:rPr lang="en-US" sz="2200" b="0" spc="0" dirty="0">
                          <a:latin typeface="+mn-lt"/>
                        </a:rPr>
                        <a:t>December</a:t>
                      </a:r>
                      <a:endParaRPr lang="en-US" sz="2200" b="1" spc="600" dirty="0">
                        <a:latin typeface="+mn-lt"/>
                      </a:endParaRPr>
                    </a:p>
                  </a:txBody>
                  <a:tcPr marL="65423" marR="65423" marT="32712" marB="32712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7415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b="0" spc="0" dirty="0">
                        <a:latin typeface="Calibri" panose="020F0502020204030204" pitchFamily="34" charset="0"/>
                      </a:endParaRP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04592"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27910" marR="27910" marT="13955" marB="13955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164E78E3-033F-49B5-B190-CA79FF94CDF6}"/>
              </a:ext>
            </a:extLst>
          </p:cNvPr>
          <p:cNvSpPr txBox="1"/>
          <p:nvPr/>
        </p:nvSpPr>
        <p:spPr>
          <a:xfrm>
            <a:off x="3046874" y="490774"/>
            <a:ext cx="14465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17406D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3073848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90037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7003" y="1202247"/>
            <a:ext cx="1978925" cy="18529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1830658" y="2422795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7273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maintenance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624215" y="1825969"/>
            <a:ext cx="3135891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HOME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91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68BE62-FC15-4FD2-9796-1C778189A517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87FB3B-8D87-481B-8DEE-C60E9DA43BB1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HOME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maintenance</a:t>
            </a:r>
            <a:endParaRPr lang="en-US" sz="4909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EFB966-2B3E-439F-AFA7-C8B59A65465B}"/>
              </a:ext>
            </a:extLst>
          </p:cNvPr>
          <p:cNvCxnSpPr>
            <a:cxnSpLocks/>
          </p:cNvCxnSpPr>
          <p:nvPr/>
        </p:nvCxnSpPr>
        <p:spPr>
          <a:xfrm flipV="1">
            <a:off x="544278" y="7428073"/>
            <a:ext cx="6146890" cy="611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FCD5D2-BF71-4B51-AAF3-FAE9E338F426}"/>
              </a:ext>
            </a:extLst>
          </p:cNvPr>
          <p:cNvCxnSpPr>
            <a:cxnSpLocks/>
          </p:cNvCxnSpPr>
          <p:nvPr/>
        </p:nvCxnSpPr>
        <p:spPr>
          <a:xfrm flipV="1">
            <a:off x="559287" y="7714938"/>
            <a:ext cx="6131880" cy="448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EF2EB65-29E4-42AB-890C-E12BEFEAF909}"/>
              </a:ext>
            </a:extLst>
          </p:cNvPr>
          <p:cNvSpPr txBox="1"/>
          <p:nvPr/>
        </p:nvSpPr>
        <p:spPr>
          <a:xfrm>
            <a:off x="537995" y="6860621"/>
            <a:ext cx="6286554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091" b="1" dirty="0">
              <a:latin typeface="Mont ExtraLight DEMO" charset="0"/>
              <a:ea typeface="Mont ExtraLight DEMO" charset="0"/>
              <a:cs typeface="Mont ExtraLight DEMO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D1EC22-03AB-42B1-90B2-C45277203C5B}"/>
              </a:ext>
            </a:extLst>
          </p:cNvPr>
          <p:cNvCxnSpPr>
            <a:cxnSpLocks/>
          </p:cNvCxnSpPr>
          <p:nvPr/>
        </p:nvCxnSpPr>
        <p:spPr>
          <a:xfrm flipV="1">
            <a:off x="555996" y="8012936"/>
            <a:ext cx="6135171" cy="395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367B9B69-5D94-483B-B063-7E7DC4D0259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281A1D9-EB9D-45FE-92DB-9AB47B3C5183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05292E-E980-4EFA-848F-D5834DE0F03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graphicFrame>
        <p:nvGraphicFramePr>
          <p:cNvPr id="48" name="Table 8">
            <a:extLst>
              <a:ext uri="{FF2B5EF4-FFF2-40B4-BE49-F238E27FC236}">
                <a16:creationId xmlns:a16="http://schemas.microsoft.com/office/drawing/2014/main" id="{3775AC80-8BCF-4F41-946E-89EDAB0EB881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1262761"/>
          <a:ext cx="6286555" cy="5383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6053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933114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1004891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64600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99649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7790568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4565497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113246855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827197580"/>
                  </a:ext>
                </a:extLst>
              </a:tr>
            </a:tbl>
          </a:graphicData>
        </a:graphic>
      </p:graphicFrame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D2A650B-74F1-4304-81A7-CA05CB8185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854B7EE-5DC2-4E18-B608-008B311CA0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670A0F0-C978-4C4F-B12F-E2F2BCA16C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843DB21-56FC-4081-92A5-CDBB38C22F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1F27BC9-62F6-4884-A44A-1FF0E566C4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4" name="Picture 5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0A6B9CF-C8EF-4E1A-85ED-B3FF2242C6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B4D6D01-34A3-4EC7-B54A-3D0777FB63C5}"/>
              </a:ext>
            </a:extLst>
          </p:cNvPr>
          <p:cNvSpPr txBox="1"/>
          <p:nvPr/>
        </p:nvSpPr>
        <p:spPr>
          <a:xfrm>
            <a:off x="1230610" y="1278356"/>
            <a:ext cx="59785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TASK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4AAC83-2531-47B4-884A-81B2A01D821A}"/>
              </a:ext>
            </a:extLst>
          </p:cNvPr>
          <p:cNvSpPr txBox="1"/>
          <p:nvPr/>
        </p:nvSpPr>
        <p:spPr>
          <a:xfrm>
            <a:off x="3215268" y="1278356"/>
            <a:ext cx="824265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SPRING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76CCB-68BE-4DC3-9DCF-02340572DFB5}"/>
              </a:ext>
            </a:extLst>
          </p:cNvPr>
          <p:cNvSpPr txBox="1"/>
          <p:nvPr/>
        </p:nvSpPr>
        <p:spPr>
          <a:xfrm>
            <a:off x="4169513" y="1278356"/>
            <a:ext cx="110799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SUMMER	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A9FA3C-9882-4122-82C7-C2810C559CCC}"/>
              </a:ext>
            </a:extLst>
          </p:cNvPr>
          <p:cNvSpPr txBox="1"/>
          <p:nvPr/>
        </p:nvSpPr>
        <p:spPr>
          <a:xfrm>
            <a:off x="5237603" y="1284156"/>
            <a:ext cx="567207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FALL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C74F00-9D8D-4FA0-967D-653DAF50CFDE}"/>
              </a:ext>
            </a:extLst>
          </p:cNvPr>
          <p:cNvSpPr txBox="1"/>
          <p:nvPr/>
        </p:nvSpPr>
        <p:spPr>
          <a:xfrm>
            <a:off x="5874927" y="1278356"/>
            <a:ext cx="87716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839212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82F1A44-B0F2-4768-B9E8-E9965963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73152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E943342-A1A9-481D-9425-2552FD804727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D62715-C009-4626-8969-7990603A4E99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738CD9-B1D5-4820-AAE5-202B685CBD33}"/>
              </a:ext>
            </a:extLst>
          </p:cNvPr>
          <p:cNvSpPr txBox="1"/>
          <p:nvPr/>
        </p:nvSpPr>
        <p:spPr>
          <a:xfrm>
            <a:off x="2340161" y="2218882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CF410-67B9-4F04-BA9E-A609CB03AF39}"/>
              </a:ext>
            </a:extLst>
          </p:cNvPr>
          <p:cNvSpPr txBox="1"/>
          <p:nvPr/>
        </p:nvSpPr>
        <p:spPr>
          <a:xfrm>
            <a:off x="1841690" y="1675711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20" name="Picture 1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79D6629-926D-4142-835F-52BB70A1E6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2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239212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7864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1340583" y="1292520"/>
            <a:ext cx="101784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Daily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3381815" y="1245630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3889577" y="1245630"/>
            <a:ext cx="28725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423415" y="1245630"/>
            <a:ext cx="37061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4832026" y="1245630"/>
            <a:ext cx="39786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343514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5824506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339243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3" y="5291969"/>
            <a:ext cx="304570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B49B361-A68D-4E5E-B817-5E210ECB2E19}"/>
              </a:ext>
            </a:extLst>
          </p:cNvPr>
          <p:cNvSpPr txBox="1"/>
          <p:nvPr/>
        </p:nvSpPr>
        <p:spPr>
          <a:xfrm>
            <a:off x="775568" y="1696025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Wash Dishes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80CE4-BEEA-42D2-B74D-EC041FFD795C}"/>
              </a:ext>
            </a:extLst>
          </p:cNvPr>
          <p:cNvSpPr txBox="1"/>
          <p:nvPr/>
        </p:nvSpPr>
        <p:spPr>
          <a:xfrm>
            <a:off x="745816" y="1996865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Wipe down counters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4C051C-FC8F-47D6-86DE-3A6D591ABA24}"/>
              </a:ext>
            </a:extLst>
          </p:cNvPr>
          <p:cNvSpPr txBox="1"/>
          <p:nvPr/>
        </p:nvSpPr>
        <p:spPr>
          <a:xfrm>
            <a:off x="745816" y="234752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Clean stove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036239-5F58-46A3-9216-D190B9D4A545}"/>
              </a:ext>
            </a:extLst>
          </p:cNvPr>
          <p:cNvSpPr txBox="1"/>
          <p:nvPr/>
        </p:nvSpPr>
        <p:spPr>
          <a:xfrm>
            <a:off x="725940" y="272749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Sweep Floor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0A2729-9856-4759-A78F-D768506DDCA2}"/>
              </a:ext>
            </a:extLst>
          </p:cNvPr>
          <p:cNvSpPr txBox="1"/>
          <p:nvPr/>
        </p:nvSpPr>
        <p:spPr>
          <a:xfrm>
            <a:off x="725940" y="3078149"/>
            <a:ext cx="3255293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Pick up around the house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E60FAE-8274-444D-9490-7EBED8C13900}"/>
              </a:ext>
            </a:extLst>
          </p:cNvPr>
          <p:cNvSpPr txBox="1"/>
          <p:nvPr/>
        </p:nvSpPr>
        <p:spPr>
          <a:xfrm>
            <a:off x="745816" y="3468684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Do a load of laundry</a:t>
            </a:r>
          </a:p>
        </p:txBody>
      </p:sp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78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8" y="623454"/>
            <a:ext cx="6584404" cy="7539182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24027" y="714672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239212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7864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498764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1340583" y="1292520"/>
            <a:ext cx="1017843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Daily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3381815" y="1245630"/>
            <a:ext cx="364202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3889577" y="1245630"/>
            <a:ext cx="28725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423415" y="1245630"/>
            <a:ext cx="37061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4832026" y="1245630"/>
            <a:ext cx="39786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343514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5824506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339243" y="1245630"/>
            <a:ext cx="280846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S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3" y="5291969"/>
            <a:ext cx="304570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4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36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8604BC7-1C70-4E96-BF59-D2FFD028BF9B}"/>
              </a:ext>
            </a:extLst>
          </p:cNvPr>
          <p:cNvSpPr txBox="1"/>
          <p:nvPr/>
        </p:nvSpPr>
        <p:spPr>
          <a:xfrm>
            <a:off x="2340161" y="2218882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387786-4F49-4FCF-9610-8EC41D55A8A1}"/>
              </a:ext>
            </a:extLst>
          </p:cNvPr>
          <p:cNvSpPr txBox="1"/>
          <p:nvPr/>
        </p:nvSpPr>
        <p:spPr>
          <a:xfrm>
            <a:off x="2401471" y="1691258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3" y="551160"/>
            <a:ext cx="6584404" cy="772693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6A021285-90B5-4B5A-897C-6274F6E8BBBC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067138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5066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24025" y="633250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4" y="5291969"/>
            <a:ext cx="337765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1 hour cleaning a big task this week!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B49B361-A68D-4E5E-B817-5E210ECB2E19}"/>
              </a:ext>
            </a:extLst>
          </p:cNvPr>
          <p:cNvSpPr txBox="1"/>
          <p:nvPr/>
        </p:nvSpPr>
        <p:spPr>
          <a:xfrm>
            <a:off x="775568" y="1696025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Mop Floors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80CE4-BEEA-42D2-B74D-EC041FFD795C}"/>
              </a:ext>
            </a:extLst>
          </p:cNvPr>
          <p:cNvSpPr txBox="1"/>
          <p:nvPr/>
        </p:nvSpPr>
        <p:spPr>
          <a:xfrm>
            <a:off x="745816" y="1996865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Vacume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4C051C-FC8F-47D6-86DE-3A6D591ABA24}"/>
              </a:ext>
            </a:extLst>
          </p:cNvPr>
          <p:cNvSpPr txBox="1"/>
          <p:nvPr/>
        </p:nvSpPr>
        <p:spPr>
          <a:xfrm>
            <a:off x="745816" y="234752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Dust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036239-5F58-46A3-9216-D190B9D4A545}"/>
              </a:ext>
            </a:extLst>
          </p:cNvPr>
          <p:cNvSpPr txBox="1"/>
          <p:nvPr/>
        </p:nvSpPr>
        <p:spPr>
          <a:xfrm>
            <a:off x="725940" y="2727492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Empty Trash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0A2729-9856-4759-A78F-D768506DDCA2}"/>
              </a:ext>
            </a:extLst>
          </p:cNvPr>
          <p:cNvSpPr txBox="1"/>
          <p:nvPr/>
        </p:nvSpPr>
        <p:spPr>
          <a:xfrm>
            <a:off x="725940" y="3078149"/>
            <a:ext cx="3255293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Empty Recycling Bin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E60FAE-8274-444D-9490-7EBED8C13900}"/>
              </a:ext>
            </a:extLst>
          </p:cNvPr>
          <p:cNvSpPr txBox="1"/>
          <p:nvPr/>
        </p:nvSpPr>
        <p:spPr>
          <a:xfrm>
            <a:off x="745816" y="3468684"/>
            <a:ext cx="2697469" cy="31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55" dirty="0"/>
              <a:t>Wash Clothes</a:t>
            </a:r>
          </a:p>
        </p:txBody>
      </p:sp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BEFAD9C-C793-4BFD-BECC-DD7C09A69B58}"/>
              </a:ext>
            </a:extLst>
          </p:cNvPr>
          <p:cNvSpPr txBox="1"/>
          <p:nvPr/>
        </p:nvSpPr>
        <p:spPr>
          <a:xfrm>
            <a:off x="1468505" y="1301545"/>
            <a:ext cx="127002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WEEKLY Task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E5AAE0-151D-4151-902E-DD8269054717}"/>
              </a:ext>
            </a:extLst>
          </p:cNvPr>
          <p:cNvSpPr txBox="1"/>
          <p:nvPr/>
        </p:nvSpPr>
        <p:spPr>
          <a:xfrm>
            <a:off x="4191698" y="1271586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405CA7-4343-470B-927A-CC074D4F2B33}"/>
              </a:ext>
            </a:extLst>
          </p:cNvPr>
          <p:cNvSpPr txBox="1"/>
          <p:nvPr/>
        </p:nvSpPr>
        <p:spPr>
          <a:xfrm>
            <a:off x="4851446" y="1258585"/>
            <a:ext cx="646331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2	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A98739-F0C0-41AF-8929-0BBE6B64FCA4}"/>
              </a:ext>
            </a:extLst>
          </p:cNvPr>
          <p:cNvSpPr txBox="1"/>
          <p:nvPr/>
        </p:nvSpPr>
        <p:spPr>
          <a:xfrm>
            <a:off x="5497674" y="1256306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8EAF8F-F76E-4CD1-8EE4-64EF077C6F80}"/>
              </a:ext>
            </a:extLst>
          </p:cNvPr>
          <p:cNvSpPr txBox="1"/>
          <p:nvPr/>
        </p:nvSpPr>
        <p:spPr>
          <a:xfrm>
            <a:off x="6160343" y="1258585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5293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65394" y="538358"/>
            <a:ext cx="6584404" cy="7715495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36" dirty="0"/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6A021285-90B5-4B5A-897C-6274F6E8BBBC}"/>
              </a:ext>
            </a:extLst>
          </p:cNvPr>
          <p:cNvGraphicFramePr>
            <a:graphicFrameLocks noGrp="1"/>
          </p:cNvGraphicFramePr>
          <p:nvPr/>
        </p:nvGraphicFramePr>
        <p:xfrm>
          <a:off x="537995" y="1262761"/>
          <a:ext cx="6067138" cy="39481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5066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638018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58927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83127" marR="83127" marT="41564" marB="41564"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537994" y="5571770"/>
          <a:ext cx="6239208" cy="101138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55980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55980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37127"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 dirty="0"/>
                    </a:p>
                  </a:txBody>
                  <a:tcPr marL="83127" marR="83127" marT="41564" marB="4156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537994" y="5291969"/>
            <a:ext cx="3377656" cy="28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73" dirty="0"/>
              <a:t>I will spend 1 hour cleaning a big task this week!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544277" y="743418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559287" y="7719425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3855836" y="7427407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3870846" y="7724873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537994" y="6909649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3855835" y="6918105"/>
            <a:ext cx="2995602" cy="2601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91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555996" y="8016891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3867555" y="8010114"/>
            <a:ext cx="29893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176256"/>
            <a:ext cx="301958" cy="25181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643" y="7463122"/>
            <a:ext cx="301958" cy="2518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71" y="7761119"/>
            <a:ext cx="301958" cy="25181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190368"/>
            <a:ext cx="301958" cy="25181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7555" y="7477233"/>
            <a:ext cx="301958" cy="25181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7083" y="7775231"/>
            <a:ext cx="301958" cy="251817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649504"/>
            <a:ext cx="423185" cy="400553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1986713"/>
            <a:ext cx="423185" cy="400553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321005"/>
            <a:ext cx="423185" cy="400553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651" y="2681814"/>
            <a:ext cx="423185" cy="400553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29" y="3051663"/>
            <a:ext cx="423185" cy="400553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40" y="3426418"/>
            <a:ext cx="423185" cy="400553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BEFAD9C-C793-4BFD-BECC-DD7C09A69B58}"/>
              </a:ext>
            </a:extLst>
          </p:cNvPr>
          <p:cNvSpPr txBox="1"/>
          <p:nvPr/>
        </p:nvSpPr>
        <p:spPr>
          <a:xfrm>
            <a:off x="1468505" y="1279267"/>
            <a:ext cx="1270028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WEEKLY Task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E5AAE0-151D-4151-902E-DD8269054717}"/>
              </a:ext>
            </a:extLst>
          </p:cNvPr>
          <p:cNvSpPr txBox="1"/>
          <p:nvPr/>
        </p:nvSpPr>
        <p:spPr>
          <a:xfrm>
            <a:off x="4191698" y="1271586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405CA7-4343-470B-927A-CC074D4F2B33}"/>
              </a:ext>
            </a:extLst>
          </p:cNvPr>
          <p:cNvSpPr txBox="1"/>
          <p:nvPr/>
        </p:nvSpPr>
        <p:spPr>
          <a:xfrm>
            <a:off x="4851446" y="1258585"/>
            <a:ext cx="646331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2	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A98739-F0C0-41AF-8929-0BBE6B64FCA4}"/>
              </a:ext>
            </a:extLst>
          </p:cNvPr>
          <p:cNvSpPr txBox="1"/>
          <p:nvPr/>
        </p:nvSpPr>
        <p:spPr>
          <a:xfrm>
            <a:off x="5497674" y="1256306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8EAF8F-F76E-4CD1-8EE4-64EF077C6F80}"/>
              </a:ext>
            </a:extLst>
          </p:cNvPr>
          <p:cNvSpPr txBox="1"/>
          <p:nvPr/>
        </p:nvSpPr>
        <p:spPr>
          <a:xfrm>
            <a:off x="6160343" y="1258585"/>
            <a:ext cx="290464" cy="3440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36" dirty="0"/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710325" y="630971"/>
            <a:ext cx="6067141" cy="646146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273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273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4909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</p:spTree>
    <p:extLst>
      <p:ext uri="{BB962C8B-B14F-4D97-AF65-F5344CB8AC3E}">
        <p14:creationId xmlns:p14="http://schemas.microsoft.com/office/powerpoint/2010/main" val="4102977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1694</Words>
  <Application>Microsoft Office PowerPoint</Application>
  <PresentationFormat>Custom</PresentationFormat>
  <Paragraphs>1483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Autery</vt:lpstr>
      <vt:lpstr>Calibri</vt:lpstr>
      <vt:lpstr>League Spartan</vt:lpstr>
      <vt:lpstr>Mont ExtraLight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8</cp:revision>
  <dcterms:created xsi:type="dcterms:W3CDTF">2021-04-14T23:15:06Z</dcterms:created>
  <dcterms:modified xsi:type="dcterms:W3CDTF">2021-04-15T00:54:55Z</dcterms:modified>
</cp:coreProperties>
</file>