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0" r:id="rId2"/>
    <p:sldId id="259" r:id="rId3"/>
    <p:sldId id="284" r:id="rId4"/>
    <p:sldId id="270" r:id="rId5"/>
    <p:sldId id="267" r:id="rId6"/>
    <p:sldId id="274" r:id="rId7"/>
    <p:sldId id="271" r:id="rId8"/>
    <p:sldId id="275" r:id="rId9"/>
    <p:sldId id="276" r:id="rId10"/>
    <p:sldId id="283" r:id="rId11"/>
    <p:sldId id="272" r:id="rId12"/>
    <p:sldId id="277" r:id="rId13"/>
    <p:sldId id="278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73" r:id="rId27"/>
    <p:sldId id="262" r:id="rId28"/>
    <p:sldId id="281" r:id="rId29"/>
    <p:sldId id="282" r:id="rId30"/>
    <p:sldId id="297" r:id="rId31"/>
    <p:sldId id="298" r:id="rId32"/>
    <p:sldId id="279" r:id="rId33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7A80"/>
    <a:srgbClr val="D5F1F2"/>
    <a:srgbClr val="F3BA58"/>
    <a:srgbClr val="E5E3D6"/>
    <a:srgbClr val="DBF4F1"/>
    <a:srgbClr val="6EBEA1"/>
    <a:srgbClr val="C2E4D3"/>
    <a:srgbClr val="EABBB1"/>
    <a:srgbClr val="D68C45"/>
    <a:srgbClr val="77D1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28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D35727-AE88-4F5D-96DB-E81324F92B45}"/>
              </a:ext>
            </a:extLst>
          </p:cNvPr>
          <p:cNvSpPr/>
          <p:nvPr userDrawn="1"/>
        </p:nvSpPr>
        <p:spPr>
          <a:xfrm>
            <a:off x="-17288" y="-92594"/>
            <a:ext cx="7789687" cy="10058400"/>
          </a:xfrm>
          <a:prstGeom prst="rect">
            <a:avLst/>
          </a:prstGeom>
          <a:solidFill>
            <a:srgbClr val="E5E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0E4BE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0ACCAC-F7DA-477B-91FB-1F1C6FC29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" t="30000" r="4405"/>
          <a:stretch/>
        </p:blipFill>
        <p:spPr>
          <a:xfrm>
            <a:off x="0" y="10666"/>
            <a:ext cx="7772400" cy="9427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DD887B-62A8-45AE-AB89-7B228CD01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04" t="4920" r="17558" b="53696"/>
          <a:stretch/>
        </p:blipFill>
        <p:spPr>
          <a:xfrm>
            <a:off x="3447440" y="8184045"/>
            <a:ext cx="2924889" cy="1884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675F7D-8BCF-424E-9C35-839AAE28E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-12" r="18173" b="50781"/>
          <a:stretch/>
        </p:blipFill>
        <p:spPr>
          <a:xfrm>
            <a:off x="4974491" y="7823470"/>
            <a:ext cx="2797909" cy="224163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873BEE3-7E19-4128-87F0-05E02EA13075}"/>
              </a:ext>
            </a:extLst>
          </p:cNvPr>
          <p:cNvGrpSpPr/>
          <p:nvPr userDrawn="1"/>
        </p:nvGrpSpPr>
        <p:grpSpPr>
          <a:xfrm>
            <a:off x="-33387" y="8452962"/>
            <a:ext cx="7841112" cy="1614605"/>
            <a:chOff x="-33387" y="8452962"/>
            <a:chExt cx="7841112" cy="161460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F766492-6974-426E-B4DD-C07DC74378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41" t="17205" r="20841" b="49311"/>
            <a:stretch/>
          </p:blipFill>
          <p:spPr>
            <a:xfrm>
              <a:off x="-33387" y="8540488"/>
              <a:ext cx="2213709" cy="152461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CC4C78E-2E5A-4C89-8298-09189B7370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14" t="14281" r="12478" b="51705"/>
            <a:stretch/>
          </p:blipFill>
          <p:spPr>
            <a:xfrm>
              <a:off x="781654" y="8516342"/>
              <a:ext cx="3051095" cy="154875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B4D3AF6-5D8F-4FB3-BE4D-0A7A24B27C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9" t="16419" r="18682" b="50097"/>
            <a:stretch/>
          </p:blipFill>
          <p:spPr>
            <a:xfrm>
              <a:off x="2181725" y="8540488"/>
              <a:ext cx="2815263" cy="152461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4383CDE-FB55-4668-85D9-AE0E65F017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83" r="44256" b="53257"/>
            <a:stretch/>
          </p:blipFill>
          <p:spPr>
            <a:xfrm>
              <a:off x="5269548" y="8452962"/>
              <a:ext cx="2538177" cy="1614605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D6BF2C65-7D8B-4561-B26E-5E01473C078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51" y="7943001"/>
            <a:ext cx="7772400" cy="72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1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15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1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357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D35727-AE88-4F5D-96DB-E81324F92B45}"/>
              </a:ext>
            </a:extLst>
          </p:cNvPr>
          <p:cNvSpPr/>
          <p:nvPr userDrawn="1"/>
        </p:nvSpPr>
        <p:spPr>
          <a:xfrm>
            <a:off x="-17288" y="-92594"/>
            <a:ext cx="7789687" cy="10058400"/>
          </a:xfrm>
          <a:prstGeom prst="rect">
            <a:avLst/>
          </a:prstGeom>
          <a:solidFill>
            <a:srgbClr val="E5E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0E4BE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0ACCAC-F7DA-477B-91FB-1F1C6FC29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" t="30000" r="4405"/>
          <a:stretch/>
        </p:blipFill>
        <p:spPr>
          <a:xfrm>
            <a:off x="0" y="10666"/>
            <a:ext cx="7772400" cy="9427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DD887B-62A8-45AE-AB89-7B228CD01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04" t="4920" r="17558" b="53696"/>
          <a:stretch/>
        </p:blipFill>
        <p:spPr>
          <a:xfrm>
            <a:off x="3447440" y="8184045"/>
            <a:ext cx="2924889" cy="1884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675F7D-8BCF-424E-9C35-839AAE28E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-12" r="18173" b="50781"/>
          <a:stretch/>
        </p:blipFill>
        <p:spPr>
          <a:xfrm>
            <a:off x="4974491" y="7823470"/>
            <a:ext cx="2797909" cy="224163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873BEE3-7E19-4128-87F0-05E02EA13075}"/>
              </a:ext>
            </a:extLst>
          </p:cNvPr>
          <p:cNvGrpSpPr/>
          <p:nvPr userDrawn="1"/>
        </p:nvGrpSpPr>
        <p:grpSpPr>
          <a:xfrm>
            <a:off x="-33387" y="8452962"/>
            <a:ext cx="7841112" cy="1614605"/>
            <a:chOff x="-33387" y="8452962"/>
            <a:chExt cx="7841112" cy="161460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F766492-6974-426E-B4DD-C07DC74378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41" t="17205" r="20841" b="49311"/>
            <a:stretch/>
          </p:blipFill>
          <p:spPr>
            <a:xfrm>
              <a:off x="-33387" y="8540488"/>
              <a:ext cx="2213709" cy="152461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CC4C78E-2E5A-4C89-8298-09189B7370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14" t="14281" r="12478" b="51705"/>
            <a:stretch/>
          </p:blipFill>
          <p:spPr>
            <a:xfrm>
              <a:off x="781654" y="8516342"/>
              <a:ext cx="3051095" cy="154875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B4D3AF6-5D8F-4FB3-BE4D-0A7A24B27C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9" t="16419" r="18682" b="50097"/>
            <a:stretch/>
          </p:blipFill>
          <p:spPr>
            <a:xfrm>
              <a:off x="2181725" y="8540488"/>
              <a:ext cx="2815263" cy="152461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4383CDE-FB55-4668-85D9-AE0E65F017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83" r="44256" b="53257"/>
            <a:stretch/>
          </p:blipFill>
          <p:spPr>
            <a:xfrm>
              <a:off x="5269548" y="8452962"/>
              <a:ext cx="2538177" cy="16146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3294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0BE84B9E-C5C6-49D1-97B8-44F5F73387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93"/>
            <a:ext cx="7772400" cy="1008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907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827576-0F11-48C9-BD30-9979598FE016}"/>
              </a:ext>
            </a:extLst>
          </p:cNvPr>
          <p:cNvSpPr/>
          <p:nvPr userDrawn="1"/>
        </p:nvSpPr>
        <p:spPr>
          <a:xfrm>
            <a:off x="-17288" y="-29094"/>
            <a:ext cx="7789687" cy="10058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0E4BE"/>
              </a:solidFill>
            </a:endParaRPr>
          </a:p>
        </p:txBody>
      </p:sp>
      <p:pic>
        <p:nvPicPr>
          <p:cNvPr id="24" name="Picture 23" descr="Background pattern&#10;&#10;Description automatically generated">
            <a:extLst>
              <a:ext uri="{FF2B5EF4-FFF2-40B4-BE49-F238E27FC236}">
                <a16:creationId xmlns:a16="http://schemas.microsoft.com/office/drawing/2014/main" id="{6A18B1DB-605F-49A6-93A4-3EAE14F81D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82" y="-29094"/>
            <a:ext cx="7794881" cy="1008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011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460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026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34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240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70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2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5" r:id="rId3"/>
    <p:sldLayoutId id="2147483674" r:id="rId4"/>
    <p:sldLayoutId id="2147483679" r:id="rId5"/>
    <p:sldLayoutId id="2147483676" r:id="rId6"/>
    <p:sldLayoutId id="2147483677" r:id="rId7"/>
    <p:sldLayoutId id="2147483678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E0F05-FAB3-42A6-87E9-30EFAA950B2D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9C5633-D6B4-4147-99EF-08438293C3E9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378A8-DBCC-4602-B280-795D059E287B}"/>
              </a:ext>
            </a:extLst>
          </p:cNvPr>
          <p:cNvSpPr txBox="1"/>
          <p:nvPr/>
        </p:nvSpPr>
        <p:spPr>
          <a:xfrm>
            <a:off x="2437017" y="2440770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8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8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280F3-4434-4846-BE51-4ACABA835637}"/>
              </a:ext>
            </a:extLst>
          </p:cNvPr>
          <p:cNvSpPr txBox="1"/>
          <p:nvPr/>
        </p:nvSpPr>
        <p:spPr>
          <a:xfrm>
            <a:off x="1888698" y="1843282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HOUSE 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642BE-9669-4508-9F5E-C0D747C136FC}"/>
              </a:ext>
            </a:extLst>
          </p:cNvPr>
          <p:cNvSpPr txBox="1"/>
          <p:nvPr/>
        </p:nvSpPr>
        <p:spPr>
          <a:xfrm>
            <a:off x="3640731" y="3205043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4000" b="1" dirty="0">
                <a:solidFill>
                  <a:srgbClr val="EABBB1"/>
                </a:solidFill>
                <a:latin typeface="League Spartan" charset="0"/>
                <a:ea typeface="Autery" charset="0"/>
                <a:cs typeface="Autery" charset="0"/>
              </a:rPr>
              <a:t>Planner</a:t>
            </a:r>
            <a:endParaRPr lang="en-US" sz="4000" b="1" dirty="0">
              <a:solidFill>
                <a:srgbClr val="EABBB1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36E916A-2DB4-42F3-A747-18E5C16CC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80722" y="2620583"/>
            <a:ext cx="2176817" cy="2038206"/>
          </a:xfrm>
          <a:prstGeom prst="rect">
            <a:avLst/>
          </a:prstGeom>
        </p:spPr>
      </p:pic>
      <p:pic>
        <p:nvPicPr>
          <p:cNvPr id="8" name="Picture 7" descr="A close up of a cake&#10;&#10;Description automatically generated with low confidence">
            <a:extLst>
              <a:ext uri="{FF2B5EF4-FFF2-40B4-BE49-F238E27FC236}">
                <a16:creationId xmlns:a16="http://schemas.microsoft.com/office/drawing/2014/main" id="{8A0F5D51-8438-4377-B4A4-8CDAADF10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3392" y="1368341"/>
            <a:ext cx="1513443" cy="151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978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377514" y="482601"/>
            <a:ext cx="7255185" cy="9131300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760262" y="574454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WEEKLY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8330DD3-6185-450F-A594-A3D00EAE0AA6}"/>
              </a:ext>
            </a:extLst>
          </p:cNvPr>
          <p:cNvCxnSpPr>
            <a:cxnSpLocks/>
          </p:cNvCxnSpPr>
          <p:nvPr/>
        </p:nvCxnSpPr>
        <p:spPr>
          <a:xfrm>
            <a:off x="503153" y="188829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D690A28-EA2A-4F0F-A759-CDCA546E263B}"/>
              </a:ext>
            </a:extLst>
          </p:cNvPr>
          <p:cNvCxnSpPr>
            <a:cxnSpLocks/>
          </p:cNvCxnSpPr>
          <p:nvPr/>
        </p:nvCxnSpPr>
        <p:spPr>
          <a:xfrm>
            <a:off x="519664" y="220206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14A5572-D1C1-4A78-9895-5124521797E8}"/>
              </a:ext>
            </a:extLst>
          </p:cNvPr>
          <p:cNvCxnSpPr>
            <a:cxnSpLocks/>
          </p:cNvCxnSpPr>
          <p:nvPr/>
        </p:nvCxnSpPr>
        <p:spPr>
          <a:xfrm>
            <a:off x="4145867" y="188084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D1D712E-01B2-4C6F-ACEF-06C4E287ADAA}"/>
              </a:ext>
            </a:extLst>
          </p:cNvPr>
          <p:cNvCxnSpPr>
            <a:cxnSpLocks/>
          </p:cNvCxnSpPr>
          <p:nvPr/>
        </p:nvCxnSpPr>
        <p:spPr>
          <a:xfrm>
            <a:off x="4162378" y="2208052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14F876F8-8B09-4D12-86EC-192BEECB7234}"/>
              </a:ext>
            </a:extLst>
          </p:cNvPr>
          <p:cNvSpPr txBox="1"/>
          <p:nvPr/>
        </p:nvSpPr>
        <p:spPr>
          <a:xfrm>
            <a:off x="496241" y="131591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MONDAY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38C62A-6A82-4040-AA36-CF6F244A684D}"/>
              </a:ext>
            </a:extLst>
          </p:cNvPr>
          <p:cNvSpPr txBox="1"/>
          <p:nvPr/>
        </p:nvSpPr>
        <p:spPr>
          <a:xfrm>
            <a:off x="4145867" y="1325217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TUESDAY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AEF3787-1C7C-4A7B-B093-4E1A015931F0}"/>
              </a:ext>
            </a:extLst>
          </p:cNvPr>
          <p:cNvCxnSpPr>
            <a:cxnSpLocks/>
          </p:cNvCxnSpPr>
          <p:nvPr/>
        </p:nvCxnSpPr>
        <p:spPr>
          <a:xfrm>
            <a:off x="516044" y="2529272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7205914-5193-4547-90AE-85AD81DB4A15}"/>
              </a:ext>
            </a:extLst>
          </p:cNvPr>
          <p:cNvCxnSpPr>
            <a:cxnSpLocks/>
          </p:cNvCxnSpPr>
          <p:nvPr/>
        </p:nvCxnSpPr>
        <p:spPr>
          <a:xfrm>
            <a:off x="4158758" y="2521817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>
            <a:extLst>
              <a:ext uri="{FF2B5EF4-FFF2-40B4-BE49-F238E27FC236}">
                <a16:creationId xmlns:a16="http://schemas.microsoft.com/office/drawing/2014/main" id="{C23929F9-82E5-4D27-8863-9E8CC68DEC6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55" y="1604573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AEF65A9-58F2-40E6-BC44-23C50801DC1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55" y="1920125"/>
            <a:ext cx="332154" cy="27699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3073654-24AE-4CFE-B96F-EAD612B6912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36" y="2247922"/>
            <a:ext cx="332154" cy="27699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DE292822-4641-4AF9-8F0F-80C3A2BB82A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758" y="1620096"/>
            <a:ext cx="332154" cy="276999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06E27F28-E935-45D1-942B-D9F67C0E6BB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758" y="1935648"/>
            <a:ext cx="332154" cy="276999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98C350E0-11AB-47C2-9556-726C825A253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239" y="2263445"/>
            <a:ext cx="332154" cy="276999"/>
          </a:xfrm>
          <a:prstGeom prst="rect">
            <a:avLst/>
          </a:prstGeom>
        </p:spPr>
      </p:pic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FCF14BC8-EEF1-493D-BA75-4E958C9FB03F}"/>
              </a:ext>
            </a:extLst>
          </p:cNvPr>
          <p:cNvCxnSpPr>
            <a:cxnSpLocks/>
          </p:cNvCxnSpPr>
          <p:nvPr/>
        </p:nvCxnSpPr>
        <p:spPr>
          <a:xfrm>
            <a:off x="513774" y="2864307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329189B0-FF97-4190-9D3A-ACDBAEBFC780}"/>
              </a:ext>
            </a:extLst>
          </p:cNvPr>
          <p:cNvCxnSpPr>
            <a:cxnSpLocks/>
          </p:cNvCxnSpPr>
          <p:nvPr/>
        </p:nvCxnSpPr>
        <p:spPr>
          <a:xfrm>
            <a:off x="530285" y="3178072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Picture 99">
            <a:extLst>
              <a:ext uri="{FF2B5EF4-FFF2-40B4-BE49-F238E27FC236}">
                <a16:creationId xmlns:a16="http://schemas.microsoft.com/office/drawing/2014/main" id="{569CF387-01A9-452B-9FD5-8BF65A8AF55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6" y="2580585"/>
            <a:ext cx="332154" cy="276999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C51D333B-70D7-4E2D-A702-A1C438F306B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6" y="2896137"/>
            <a:ext cx="332154" cy="276999"/>
          </a:xfrm>
          <a:prstGeom prst="rect">
            <a:avLst/>
          </a:prstGeom>
        </p:spPr>
      </p:pic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16AD63A9-59EC-44C8-85A3-02E236F38E95}"/>
              </a:ext>
            </a:extLst>
          </p:cNvPr>
          <p:cNvCxnSpPr>
            <a:cxnSpLocks/>
          </p:cNvCxnSpPr>
          <p:nvPr/>
        </p:nvCxnSpPr>
        <p:spPr>
          <a:xfrm>
            <a:off x="4174584" y="286694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ADB55182-349D-47E0-9B74-37BB4A24AB54}"/>
              </a:ext>
            </a:extLst>
          </p:cNvPr>
          <p:cNvCxnSpPr>
            <a:cxnSpLocks/>
          </p:cNvCxnSpPr>
          <p:nvPr/>
        </p:nvCxnSpPr>
        <p:spPr>
          <a:xfrm>
            <a:off x="4191095" y="318070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Picture 105">
            <a:extLst>
              <a:ext uri="{FF2B5EF4-FFF2-40B4-BE49-F238E27FC236}">
                <a16:creationId xmlns:a16="http://schemas.microsoft.com/office/drawing/2014/main" id="{6EE734BD-958E-4630-A380-A765922A512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386" y="2583218"/>
            <a:ext cx="332154" cy="276999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7E6F77F8-AB62-4F0A-A3ED-EBA941198BD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386" y="2898770"/>
            <a:ext cx="332154" cy="276999"/>
          </a:xfrm>
          <a:prstGeom prst="rect">
            <a:avLst/>
          </a:prstGeom>
        </p:spPr>
      </p:pic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BF7FF0BA-2C65-4B92-844F-85F6FCD36835}"/>
              </a:ext>
            </a:extLst>
          </p:cNvPr>
          <p:cNvCxnSpPr>
            <a:cxnSpLocks/>
          </p:cNvCxnSpPr>
          <p:nvPr/>
        </p:nvCxnSpPr>
        <p:spPr>
          <a:xfrm>
            <a:off x="520686" y="3986944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785A5C81-AF40-46E9-A1B9-72AFE99CAB3B}"/>
              </a:ext>
            </a:extLst>
          </p:cNvPr>
          <p:cNvCxnSpPr>
            <a:cxnSpLocks/>
          </p:cNvCxnSpPr>
          <p:nvPr/>
        </p:nvCxnSpPr>
        <p:spPr>
          <a:xfrm>
            <a:off x="537197" y="4300709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83F6F4BB-D71A-4BF5-B73A-901B83BD9194}"/>
              </a:ext>
            </a:extLst>
          </p:cNvPr>
          <p:cNvCxnSpPr>
            <a:cxnSpLocks/>
          </p:cNvCxnSpPr>
          <p:nvPr/>
        </p:nvCxnSpPr>
        <p:spPr>
          <a:xfrm>
            <a:off x="4163400" y="3979489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8BBF7F42-16A8-4FC4-AFA2-3278516895CE}"/>
              </a:ext>
            </a:extLst>
          </p:cNvPr>
          <p:cNvCxnSpPr>
            <a:cxnSpLocks/>
          </p:cNvCxnSpPr>
          <p:nvPr/>
        </p:nvCxnSpPr>
        <p:spPr>
          <a:xfrm>
            <a:off x="4179911" y="4306701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:a16="http://schemas.microsoft.com/office/drawing/2014/main" id="{8461B5EF-25BA-48FA-8D65-30B5E413015D}"/>
              </a:ext>
            </a:extLst>
          </p:cNvPr>
          <p:cNvSpPr txBox="1"/>
          <p:nvPr/>
        </p:nvSpPr>
        <p:spPr>
          <a:xfrm>
            <a:off x="513774" y="3414564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WEDNESDAY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85314697-EB7F-45D6-A27B-91B16154A99D}"/>
              </a:ext>
            </a:extLst>
          </p:cNvPr>
          <p:cNvSpPr txBox="1"/>
          <p:nvPr/>
        </p:nvSpPr>
        <p:spPr>
          <a:xfrm>
            <a:off x="4163400" y="3423866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THURSDAY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2D2058D4-BAEB-410D-B911-3412A136B42F}"/>
              </a:ext>
            </a:extLst>
          </p:cNvPr>
          <p:cNvCxnSpPr>
            <a:cxnSpLocks/>
          </p:cNvCxnSpPr>
          <p:nvPr/>
        </p:nvCxnSpPr>
        <p:spPr>
          <a:xfrm>
            <a:off x="533577" y="4627921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C1775D5-E88C-41CE-A5AF-E8BFF5A85370}"/>
              </a:ext>
            </a:extLst>
          </p:cNvPr>
          <p:cNvCxnSpPr>
            <a:cxnSpLocks/>
          </p:cNvCxnSpPr>
          <p:nvPr/>
        </p:nvCxnSpPr>
        <p:spPr>
          <a:xfrm>
            <a:off x="4176291" y="4620466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Picture 116">
            <a:extLst>
              <a:ext uri="{FF2B5EF4-FFF2-40B4-BE49-F238E27FC236}">
                <a16:creationId xmlns:a16="http://schemas.microsoft.com/office/drawing/2014/main" id="{B6E09622-B5D1-448A-9FC5-EFC45EA9B6F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8" y="3703222"/>
            <a:ext cx="332154" cy="276999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89F314FE-FFBB-45BD-A5AA-A23B4930AD9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8" y="4018774"/>
            <a:ext cx="332154" cy="276999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8E85DEB9-6707-4D38-8BD9-BD730A0E6FB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69" y="4346571"/>
            <a:ext cx="332154" cy="276999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2F8D6E48-4E29-48B0-ADA3-07571EAE7A6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91" y="3718745"/>
            <a:ext cx="332154" cy="276999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74AF6B56-D3E4-45FA-84A4-747B671C66A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91" y="4034297"/>
            <a:ext cx="332154" cy="276999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0225C904-BC49-44DE-9D60-DA1189636FB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772" y="4362094"/>
            <a:ext cx="332154" cy="276999"/>
          </a:xfrm>
          <a:prstGeom prst="rect">
            <a:avLst/>
          </a:prstGeom>
        </p:spPr>
      </p:pic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64EA421F-94A5-46A6-8DBF-8FF35563CCAA}"/>
              </a:ext>
            </a:extLst>
          </p:cNvPr>
          <p:cNvCxnSpPr>
            <a:cxnSpLocks/>
          </p:cNvCxnSpPr>
          <p:nvPr/>
        </p:nvCxnSpPr>
        <p:spPr>
          <a:xfrm>
            <a:off x="531307" y="4962956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134834FD-623D-4E0B-A94F-C8AB32B76EF1}"/>
              </a:ext>
            </a:extLst>
          </p:cNvPr>
          <p:cNvCxnSpPr>
            <a:cxnSpLocks/>
          </p:cNvCxnSpPr>
          <p:nvPr/>
        </p:nvCxnSpPr>
        <p:spPr>
          <a:xfrm>
            <a:off x="547818" y="5276721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6" name="Picture 125">
            <a:extLst>
              <a:ext uri="{FF2B5EF4-FFF2-40B4-BE49-F238E27FC236}">
                <a16:creationId xmlns:a16="http://schemas.microsoft.com/office/drawing/2014/main" id="{40F75632-4C03-447C-A88D-494C21C85E6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09" y="4679234"/>
            <a:ext cx="332154" cy="276999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D3BC6756-D4F6-49AA-9A83-9AE47E16573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09" y="4994786"/>
            <a:ext cx="332154" cy="276999"/>
          </a:xfrm>
          <a:prstGeom prst="rect">
            <a:avLst/>
          </a:prstGeom>
        </p:spPr>
      </p:pic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7572C7D8-7A12-4E19-B432-1F3B0FEA11D9}"/>
              </a:ext>
            </a:extLst>
          </p:cNvPr>
          <p:cNvCxnSpPr>
            <a:cxnSpLocks/>
          </p:cNvCxnSpPr>
          <p:nvPr/>
        </p:nvCxnSpPr>
        <p:spPr>
          <a:xfrm>
            <a:off x="4192117" y="4965589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98987BF3-DCB5-4AE5-9236-0CC59B661C31}"/>
              </a:ext>
            </a:extLst>
          </p:cNvPr>
          <p:cNvCxnSpPr>
            <a:cxnSpLocks/>
          </p:cNvCxnSpPr>
          <p:nvPr/>
        </p:nvCxnSpPr>
        <p:spPr>
          <a:xfrm>
            <a:off x="4208628" y="5279354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2" name="Picture 131">
            <a:extLst>
              <a:ext uri="{FF2B5EF4-FFF2-40B4-BE49-F238E27FC236}">
                <a16:creationId xmlns:a16="http://schemas.microsoft.com/office/drawing/2014/main" id="{96C3F82D-0DAB-49E6-9EFA-ACBB9AF4A59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919" y="4681867"/>
            <a:ext cx="332154" cy="276999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E6720762-1F4A-417F-9ED7-21D55A3E3E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919" y="4997419"/>
            <a:ext cx="332154" cy="276999"/>
          </a:xfrm>
          <a:prstGeom prst="rect">
            <a:avLst/>
          </a:prstGeom>
        </p:spPr>
      </p:pic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0F5C754F-A193-4427-8769-D68F0AE79D74}"/>
              </a:ext>
            </a:extLst>
          </p:cNvPr>
          <p:cNvCxnSpPr>
            <a:cxnSpLocks/>
          </p:cNvCxnSpPr>
          <p:nvPr/>
        </p:nvCxnSpPr>
        <p:spPr>
          <a:xfrm>
            <a:off x="514672" y="604154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67978BAC-A8DC-4769-8C8D-841D8C1CAC2C}"/>
              </a:ext>
            </a:extLst>
          </p:cNvPr>
          <p:cNvCxnSpPr>
            <a:cxnSpLocks/>
          </p:cNvCxnSpPr>
          <p:nvPr/>
        </p:nvCxnSpPr>
        <p:spPr>
          <a:xfrm>
            <a:off x="531183" y="635531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E97984C9-E6D8-4F3B-8469-2C2D8E3AD7CB}"/>
              </a:ext>
            </a:extLst>
          </p:cNvPr>
          <p:cNvCxnSpPr>
            <a:cxnSpLocks/>
          </p:cNvCxnSpPr>
          <p:nvPr/>
        </p:nvCxnSpPr>
        <p:spPr>
          <a:xfrm>
            <a:off x="4157386" y="603409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2B8B6FA9-3843-47F0-99AC-0B1D5BF21335}"/>
              </a:ext>
            </a:extLst>
          </p:cNvPr>
          <p:cNvCxnSpPr>
            <a:cxnSpLocks/>
          </p:cNvCxnSpPr>
          <p:nvPr/>
        </p:nvCxnSpPr>
        <p:spPr>
          <a:xfrm>
            <a:off x="4173897" y="6361302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TextBox 164">
            <a:extLst>
              <a:ext uri="{FF2B5EF4-FFF2-40B4-BE49-F238E27FC236}">
                <a16:creationId xmlns:a16="http://schemas.microsoft.com/office/drawing/2014/main" id="{93599A71-EC02-409C-A340-FD48E51B5BA3}"/>
              </a:ext>
            </a:extLst>
          </p:cNvPr>
          <p:cNvSpPr txBox="1"/>
          <p:nvPr/>
        </p:nvSpPr>
        <p:spPr>
          <a:xfrm>
            <a:off x="507760" y="546916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FRIDAY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131858A5-7169-4397-8B69-DC5BB4617DA5}"/>
              </a:ext>
            </a:extLst>
          </p:cNvPr>
          <p:cNvSpPr txBox="1"/>
          <p:nvPr/>
        </p:nvSpPr>
        <p:spPr>
          <a:xfrm>
            <a:off x="4157386" y="5478467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SATURDAY</a:t>
            </a:r>
          </a:p>
        </p:txBody>
      </p: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6C39B3AC-92BD-40D2-B0CB-6869F8EC7D2F}"/>
              </a:ext>
            </a:extLst>
          </p:cNvPr>
          <p:cNvCxnSpPr>
            <a:cxnSpLocks/>
          </p:cNvCxnSpPr>
          <p:nvPr/>
        </p:nvCxnSpPr>
        <p:spPr>
          <a:xfrm>
            <a:off x="527563" y="6682522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60582A9B-6B17-4A95-89A2-0AB800B9649C}"/>
              </a:ext>
            </a:extLst>
          </p:cNvPr>
          <p:cNvCxnSpPr>
            <a:cxnSpLocks/>
          </p:cNvCxnSpPr>
          <p:nvPr/>
        </p:nvCxnSpPr>
        <p:spPr>
          <a:xfrm>
            <a:off x="4170277" y="6675067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9" name="Picture 168">
            <a:extLst>
              <a:ext uri="{FF2B5EF4-FFF2-40B4-BE49-F238E27FC236}">
                <a16:creationId xmlns:a16="http://schemas.microsoft.com/office/drawing/2014/main" id="{A02C599B-0A97-4F69-B76D-BD10CAE2650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4" y="5757823"/>
            <a:ext cx="332154" cy="276999"/>
          </a:xfrm>
          <a:prstGeom prst="rect">
            <a:avLst/>
          </a:prstGeom>
        </p:spPr>
      </p:pic>
      <p:pic>
        <p:nvPicPr>
          <p:cNvPr id="170" name="Picture 169">
            <a:extLst>
              <a:ext uri="{FF2B5EF4-FFF2-40B4-BE49-F238E27FC236}">
                <a16:creationId xmlns:a16="http://schemas.microsoft.com/office/drawing/2014/main" id="{AD1AF1C3-7D2C-4143-B9F8-2AAA9996B0F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74" y="6073375"/>
            <a:ext cx="332154" cy="276999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8A1E6E3B-3CDE-485C-AC97-05869F9EEBC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55" y="6401172"/>
            <a:ext cx="332154" cy="276999"/>
          </a:xfrm>
          <a:prstGeom prst="rect">
            <a:avLst/>
          </a:prstGeom>
        </p:spPr>
      </p:pic>
      <p:pic>
        <p:nvPicPr>
          <p:cNvPr id="172" name="Picture 171">
            <a:extLst>
              <a:ext uri="{FF2B5EF4-FFF2-40B4-BE49-F238E27FC236}">
                <a16:creationId xmlns:a16="http://schemas.microsoft.com/office/drawing/2014/main" id="{7EAF6D3F-0DA7-4964-A41F-3FB08615FC6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277" y="5773346"/>
            <a:ext cx="332154" cy="276999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BC093FCC-FB41-4EF5-B5CC-94A463FA725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277" y="6088898"/>
            <a:ext cx="332154" cy="276999"/>
          </a:xfrm>
          <a:prstGeom prst="rect">
            <a:avLst/>
          </a:prstGeom>
        </p:spPr>
      </p:pic>
      <p:pic>
        <p:nvPicPr>
          <p:cNvPr id="174" name="Picture 173">
            <a:extLst>
              <a:ext uri="{FF2B5EF4-FFF2-40B4-BE49-F238E27FC236}">
                <a16:creationId xmlns:a16="http://schemas.microsoft.com/office/drawing/2014/main" id="{833BE6E0-2E20-4241-9A5A-56DB31C110D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758" y="6416695"/>
            <a:ext cx="332154" cy="276999"/>
          </a:xfrm>
          <a:prstGeom prst="rect">
            <a:avLst/>
          </a:prstGeom>
        </p:spPr>
      </p:pic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D8C7957C-C705-4EFB-A895-D213AFE8348B}"/>
              </a:ext>
            </a:extLst>
          </p:cNvPr>
          <p:cNvCxnSpPr>
            <a:cxnSpLocks/>
          </p:cNvCxnSpPr>
          <p:nvPr/>
        </p:nvCxnSpPr>
        <p:spPr>
          <a:xfrm>
            <a:off x="525293" y="7017557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B3F78E27-E09C-4CDF-A622-ED9F6D2FE298}"/>
              </a:ext>
            </a:extLst>
          </p:cNvPr>
          <p:cNvCxnSpPr>
            <a:cxnSpLocks/>
          </p:cNvCxnSpPr>
          <p:nvPr/>
        </p:nvCxnSpPr>
        <p:spPr>
          <a:xfrm>
            <a:off x="541804" y="7331322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8" name="Picture 177">
            <a:extLst>
              <a:ext uri="{FF2B5EF4-FFF2-40B4-BE49-F238E27FC236}">
                <a16:creationId xmlns:a16="http://schemas.microsoft.com/office/drawing/2014/main" id="{018D0E0B-7D48-4746-8BF5-8E7015E595E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95" y="6733835"/>
            <a:ext cx="332154" cy="276999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C59B8180-060D-464E-B6BE-E162D552A5F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95" y="7049387"/>
            <a:ext cx="332154" cy="276999"/>
          </a:xfrm>
          <a:prstGeom prst="rect">
            <a:avLst/>
          </a:prstGeom>
        </p:spPr>
      </p:pic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E42A6A61-6D49-40FE-9E02-514451007C42}"/>
              </a:ext>
            </a:extLst>
          </p:cNvPr>
          <p:cNvCxnSpPr>
            <a:cxnSpLocks/>
          </p:cNvCxnSpPr>
          <p:nvPr/>
        </p:nvCxnSpPr>
        <p:spPr>
          <a:xfrm>
            <a:off x="4186103" y="702019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D8DED486-8303-448C-9038-07366B49384A}"/>
              </a:ext>
            </a:extLst>
          </p:cNvPr>
          <p:cNvCxnSpPr>
            <a:cxnSpLocks/>
          </p:cNvCxnSpPr>
          <p:nvPr/>
        </p:nvCxnSpPr>
        <p:spPr>
          <a:xfrm>
            <a:off x="4202614" y="733395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" name="Picture 183">
            <a:extLst>
              <a:ext uri="{FF2B5EF4-FFF2-40B4-BE49-F238E27FC236}">
                <a16:creationId xmlns:a16="http://schemas.microsoft.com/office/drawing/2014/main" id="{1E788CA6-3827-47CD-8096-565ACD3408B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905" y="6736468"/>
            <a:ext cx="332154" cy="276999"/>
          </a:xfrm>
          <a:prstGeom prst="rect">
            <a:avLst/>
          </a:prstGeom>
        </p:spPr>
      </p:pic>
      <p:pic>
        <p:nvPicPr>
          <p:cNvPr id="185" name="Picture 184">
            <a:extLst>
              <a:ext uri="{FF2B5EF4-FFF2-40B4-BE49-F238E27FC236}">
                <a16:creationId xmlns:a16="http://schemas.microsoft.com/office/drawing/2014/main" id="{60C7EC43-E328-4257-8C50-27ABDFBD202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905" y="7052020"/>
            <a:ext cx="332154" cy="276999"/>
          </a:xfrm>
          <a:prstGeom prst="rect">
            <a:avLst/>
          </a:prstGeom>
        </p:spPr>
      </p:pic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B426BF25-D33A-44C4-87A8-441F5778754F}"/>
              </a:ext>
            </a:extLst>
          </p:cNvPr>
          <p:cNvCxnSpPr>
            <a:cxnSpLocks/>
          </p:cNvCxnSpPr>
          <p:nvPr/>
        </p:nvCxnSpPr>
        <p:spPr>
          <a:xfrm>
            <a:off x="541469" y="805512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78E8DB18-0807-4C7F-A0F6-38C250A49DC4}"/>
              </a:ext>
            </a:extLst>
          </p:cNvPr>
          <p:cNvCxnSpPr>
            <a:cxnSpLocks/>
          </p:cNvCxnSpPr>
          <p:nvPr/>
        </p:nvCxnSpPr>
        <p:spPr>
          <a:xfrm>
            <a:off x="557980" y="836888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4AB4BAD4-2CCF-4CBE-B614-6A296220C9F2}"/>
              </a:ext>
            </a:extLst>
          </p:cNvPr>
          <p:cNvCxnSpPr>
            <a:cxnSpLocks/>
          </p:cNvCxnSpPr>
          <p:nvPr/>
        </p:nvCxnSpPr>
        <p:spPr>
          <a:xfrm>
            <a:off x="4184183" y="80476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FAF138E3-F9FC-430F-A0AA-78CFE85C76F0}"/>
              </a:ext>
            </a:extLst>
          </p:cNvPr>
          <p:cNvCxnSpPr>
            <a:cxnSpLocks/>
          </p:cNvCxnSpPr>
          <p:nvPr/>
        </p:nvCxnSpPr>
        <p:spPr>
          <a:xfrm>
            <a:off x="4200694" y="837488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TextBox 190">
            <a:extLst>
              <a:ext uri="{FF2B5EF4-FFF2-40B4-BE49-F238E27FC236}">
                <a16:creationId xmlns:a16="http://schemas.microsoft.com/office/drawing/2014/main" id="{FD345F52-74B0-48C9-B16A-A5FFC17108A1}"/>
              </a:ext>
            </a:extLst>
          </p:cNvPr>
          <p:cNvSpPr txBox="1"/>
          <p:nvPr/>
        </p:nvSpPr>
        <p:spPr>
          <a:xfrm>
            <a:off x="534557" y="7482743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SUNDAY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59083ABD-8D5D-4DF3-B012-3357471E0160}"/>
              </a:ext>
            </a:extLst>
          </p:cNvPr>
          <p:cNvSpPr txBox="1"/>
          <p:nvPr/>
        </p:nvSpPr>
        <p:spPr>
          <a:xfrm>
            <a:off x="4184183" y="749204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47D9C228-0D05-4467-A357-50150DCF288B}"/>
              </a:ext>
            </a:extLst>
          </p:cNvPr>
          <p:cNvCxnSpPr>
            <a:cxnSpLocks/>
          </p:cNvCxnSpPr>
          <p:nvPr/>
        </p:nvCxnSpPr>
        <p:spPr>
          <a:xfrm>
            <a:off x="554360" y="869610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C5286259-A06C-4D5A-8F9A-57FB328BC4B9}"/>
              </a:ext>
            </a:extLst>
          </p:cNvPr>
          <p:cNvCxnSpPr>
            <a:cxnSpLocks/>
          </p:cNvCxnSpPr>
          <p:nvPr/>
        </p:nvCxnSpPr>
        <p:spPr>
          <a:xfrm>
            <a:off x="4197074" y="868864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5" name="Picture 194">
            <a:extLst>
              <a:ext uri="{FF2B5EF4-FFF2-40B4-BE49-F238E27FC236}">
                <a16:creationId xmlns:a16="http://schemas.microsoft.com/office/drawing/2014/main" id="{571C3ADC-9E4C-4577-A357-C95620365BA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71" y="7771401"/>
            <a:ext cx="332154" cy="276999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D51C1C0D-1F9F-4388-A364-081B00F005E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71" y="8086953"/>
            <a:ext cx="332154" cy="276999"/>
          </a:xfrm>
          <a:prstGeom prst="rect">
            <a:avLst/>
          </a:prstGeom>
        </p:spPr>
      </p:pic>
      <p:pic>
        <p:nvPicPr>
          <p:cNvPr id="197" name="Picture 196">
            <a:extLst>
              <a:ext uri="{FF2B5EF4-FFF2-40B4-BE49-F238E27FC236}">
                <a16:creationId xmlns:a16="http://schemas.microsoft.com/office/drawing/2014/main" id="{B38473CA-D571-4975-B594-C35A50ACBA2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52" y="8414750"/>
            <a:ext cx="332154" cy="276999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DA578275-CE48-431B-9D10-CA762CC0A79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74" y="7786924"/>
            <a:ext cx="332154" cy="276999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0091D74A-1E6B-4B6B-9E78-ABCD1F2F2A4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074" y="8102476"/>
            <a:ext cx="332154" cy="276999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D5E1FDA1-2AD4-43A1-AF86-85ADE85737F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555" y="8430273"/>
            <a:ext cx="332154" cy="276999"/>
          </a:xfrm>
          <a:prstGeom prst="rect">
            <a:avLst/>
          </a:prstGeom>
        </p:spPr>
      </p:pic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B2BE30ED-A10D-4FAE-ABA6-C77B323FD7E1}"/>
              </a:ext>
            </a:extLst>
          </p:cNvPr>
          <p:cNvCxnSpPr>
            <a:cxnSpLocks/>
          </p:cNvCxnSpPr>
          <p:nvPr/>
        </p:nvCxnSpPr>
        <p:spPr>
          <a:xfrm>
            <a:off x="552090" y="903113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3E416139-46E7-4CFD-9BC8-B93BB9A4B189}"/>
              </a:ext>
            </a:extLst>
          </p:cNvPr>
          <p:cNvCxnSpPr>
            <a:cxnSpLocks/>
          </p:cNvCxnSpPr>
          <p:nvPr/>
        </p:nvCxnSpPr>
        <p:spPr>
          <a:xfrm>
            <a:off x="568601" y="934490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3" name="Picture 202">
            <a:extLst>
              <a:ext uri="{FF2B5EF4-FFF2-40B4-BE49-F238E27FC236}">
                <a16:creationId xmlns:a16="http://schemas.microsoft.com/office/drawing/2014/main" id="{AD5EAF51-825E-482E-9A6C-34E7709F374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92" y="8747413"/>
            <a:ext cx="332154" cy="276999"/>
          </a:xfrm>
          <a:prstGeom prst="rect">
            <a:avLst/>
          </a:prstGeom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id="{7BEBB8CB-DBB0-4781-B0B4-7574363E98D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92" y="9062965"/>
            <a:ext cx="332154" cy="276999"/>
          </a:xfrm>
          <a:prstGeom prst="rect">
            <a:avLst/>
          </a:prstGeom>
        </p:spPr>
      </p:pic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7B0DC4DC-F0D4-42AF-B531-48ACE644097C}"/>
              </a:ext>
            </a:extLst>
          </p:cNvPr>
          <p:cNvCxnSpPr>
            <a:cxnSpLocks/>
          </p:cNvCxnSpPr>
          <p:nvPr/>
        </p:nvCxnSpPr>
        <p:spPr>
          <a:xfrm>
            <a:off x="4212900" y="90337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76ED36BB-3623-4C53-BF95-82DB279B7509}"/>
              </a:ext>
            </a:extLst>
          </p:cNvPr>
          <p:cNvCxnSpPr>
            <a:cxnSpLocks/>
          </p:cNvCxnSpPr>
          <p:nvPr/>
        </p:nvCxnSpPr>
        <p:spPr>
          <a:xfrm>
            <a:off x="4229411" y="934753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7" name="Picture 206">
            <a:extLst>
              <a:ext uri="{FF2B5EF4-FFF2-40B4-BE49-F238E27FC236}">
                <a16:creationId xmlns:a16="http://schemas.microsoft.com/office/drawing/2014/main" id="{B6366437-9804-41A9-AD0E-B35D589B78F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02" y="8750046"/>
            <a:ext cx="332154" cy="276999"/>
          </a:xfrm>
          <a:prstGeom prst="rect">
            <a:avLst/>
          </a:prstGeom>
        </p:spPr>
      </p:pic>
      <p:pic>
        <p:nvPicPr>
          <p:cNvPr id="208" name="Picture 207">
            <a:extLst>
              <a:ext uri="{FF2B5EF4-FFF2-40B4-BE49-F238E27FC236}">
                <a16:creationId xmlns:a16="http://schemas.microsoft.com/office/drawing/2014/main" id="{CC24EC7A-AF16-44D3-A25A-3298016356C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02" y="9065598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6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80722" y="2620583"/>
            <a:ext cx="2176817" cy="20382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38E466E-000F-4DD0-AE8F-2FCC834C182C}"/>
              </a:ext>
            </a:extLst>
          </p:cNvPr>
          <p:cNvSpPr txBox="1"/>
          <p:nvPr/>
        </p:nvSpPr>
        <p:spPr>
          <a:xfrm>
            <a:off x="2437017" y="2440770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8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8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8BECC1-442F-4127-A541-51A64F62900B}"/>
              </a:ext>
            </a:extLst>
          </p:cNvPr>
          <p:cNvSpPr txBox="1"/>
          <p:nvPr/>
        </p:nvSpPr>
        <p:spPr>
          <a:xfrm>
            <a:off x="2262204" y="1860383"/>
            <a:ext cx="3449480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MONTHLY 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693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264778" y="685800"/>
            <a:ext cx="7242844" cy="8293100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549269" y="786138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MONTHLY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F1A965D-CE04-4BE1-918D-4CC3DB26F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287"/>
              </p:ext>
            </p:extLst>
          </p:nvPr>
        </p:nvGraphicFramePr>
        <p:xfrm>
          <a:off x="454634" y="1389037"/>
          <a:ext cx="6863125" cy="4343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9497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4234373054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3866236491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1656199995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2497127736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2572253733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E357629-7FAD-44AF-92A0-CC18970F3984}"/>
              </a:ext>
            </a:extLst>
          </p:cNvPr>
          <p:cNvSpPr txBox="1"/>
          <p:nvPr/>
        </p:nvSpPr>
        <p:spPr>
          <a:xfrm>
            <a:off x="828703" y="1420393"/>
            <a:ext cx="1503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MONTHY Task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3178B2-650B-4CE6-ABAC-748FEA0B0BF4}"/>
              </a:ext>
            </a:extLst>
          </p:cNvPr>
          <p:cNvSpPr txBox="1"/>
          <p:nvPr/>
        </p:nvSpPr>
        <p:spPr>
          <a:xfrm>
            <a:off x="2628237" y="1420393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BF60D-B1E3-44BE-8DA9-39DA28F4D907}"/>
              </a:ext>
            </a:extLst>
          </p:cNvPr>
          <p:cNvSpPr txBox="1"/>
          <p:nvPr/>
        </p:nvSpPr>
        <p:spPr>
          <a:xfrm>
            <a:off x="4174212" y="1420393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15A076-9142-4C06-906D-5C537523A5C0}"/>
              </a:ext>
            </a:extLst>
          </p:cNvPr>
          <p:cNvSpPr txBox="1"/>
          <p:nvPr/>
        </p:nvSpPr>
        <p:spPr>
          <a:xfrm>
            <a:off x="4616702" y="1420393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3CF945-6EBC-4A6D-9267-A90D912E98BE}"/>
              </a:ext>
            </a:extLst>
          </p:cNvPr>
          <p:cNvSpPr txBox="1"/>
          <p:nvPr/>
        </p:nvSpPr>
        <p:spPr>
          <a:xfrm>
            <a:off x="5013609" y="1420393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482B0-F08A-43E3-840F-2C90DA8899EF}"/>
              </a:ext>
            </a:extLst>
          </p:cNvPr>
          <p:cNvSpPr txBox="1"/>
          <p:nvPr/>
        </p:nvSpPr>
        <p:spPr>
          <a:xfrm>
            <a:off x="5769341" y="1420393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9D5E17-532B-42AF-B056-CAE4CA23F05F}"/>
              </a:ext>
            </a:extLst>
          </p:cNvPr>
          <p:cNvSpPr txBox="1"/>
          <p:nvPr/>
        </p:nvSpPr>
        <p:spPr>
          <a:xfrm>
            <a:off x="6173474" y="1420393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5DE8F3-C390-4097-87C0-2A0235DA1612}"/>
              </a:ext>
            </a:extLst>
          </p:cNvPr>
          <p:cNvSpPr txBox="1"/>
          <p:nvPr/>
        </p:nvSpPr>
        <p:spPr>
          <a:xfrm>
            <a:off x="6952625" y="1420393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257252"/>
              </p:ext>
            </p:extLst>
          </p:nvPr>
        </p:nvGraphicFramePr>
        <p:xfrm>
          <a:off x="454633" y="6128947"/>
          <a:ext cx="6863128" cy="1112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1578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454633" y="5821166"/>
            <a:ext cx="41255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 will spend 4 hours this month to  on a big task today!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461545" y="817760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478056" y="84913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4104259" y="817014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4120770" y="849736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454633" y="7605223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4104259" y="761452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474436" y="881858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4117150" y="881112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7893881"/>
            <a:ext cx="332154" cy="2769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8209433"/>
            <a:ext cx="332154" cy="27699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28" y="8537230"/>
            <a:ext cx="332154" cy="27699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7909404"/>
            <a:ext cx="332154" cy="27699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8224956"/>
            <a:ext cx="332154" cy="2769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31" y="8552753"/>
            <a:ext cx="332154" cy="276999"/>
          </a:xfrm>
          <a:prstGeom prst="rect">
            <a:avLst/>
          </a:prstGeom>
        </p:spPr>
      </p:pic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1814455"/>
            <a:ext cx="465503" cy="440608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1952" t="34507" r="32969" b="32290"/>
          <a:stretch/>
        </p:blipFill>
        <p:spPr>
          <a:xfrm>
            <a:off x="402556" y="2185384"/>
            <a:ext cx="465503" cy="440608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553106"/>
            <a:ext cx="465503" cy="440608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949996"/>
            <a:ext cx="465503" cy="440608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3356829"/>
            <a:ext cx="465503" cy="440608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90114" y="3769060"/>
            <a:ext cx="465503" cy="44060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189F859-8FEC-4F78-A858-19A640097A0E}"/>
              </a:ext>
            </a:extLst>
          </p:cNvPr>
          <p:cNvSpPr txBox="1"/>
          <p:nvPr/>
        </p:nvSpPr>
        <p:spPr>
          <a:xfrm>
            <a:off x="3076497" y="1420393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DEE2F8-54DF-4B25-ADA9-A7887B81BAF7}"/>
              </a:ext>
            </a:extLst>
          </p:cNvPr>
          <p:cNvSpPr txBox="1"/>
          <p:nvPr/>
        </p:nvSpPr>
        <p:spPr>
          <a:xfrm>
            <a:off x="3401401" y="1420393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2A7CDF-8318-4074-A8AE-7640FC856107}"/>
              </a:ext>
            </a:extLst>
          </p:cNvPr>
          <p:cNvSpPr txBox="1"/>
          <p:nvPr/>
        </p:nvSpPr>
        <p:spPr>
          <a:xfrm>
            <a:off x="3821405" y="142039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706382-260A-49DD-AE57-FB6AA1DEBB95}"/>
              </a:ext>
            </a:extLst>
          </p:cNvPr>
          <p:cNvSpPr txBox="1"/>
          <p:nvPr/>
        </p:nvSpPr>
        <p:spPr>
          <a:xfrm>
            <a:off x="5418557" y="142039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01A1FDB-A4A0-4121-A3D8-CF7E1C330BD2}"/>
              </a:ext>
            </a:extLst>
          </p:cNvPr>
          <p:cNvSpPr txBox="1"/>
          <p:nvPr/>
        </p:nvSpPr>
        <p:spPr>
          <a:xfrm>
            <a:off x="6591682" y="142039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50ECD31-61CC-44BE-AF6A-B7EB3FB934D7}"/>
              </a:ext>
            </a:extLst>
          </p:cNvPr>
          <p:cNvSpPr txBox="1"/>
          <p:nvPr/>
        </p:nvSpPr>
        <p:spPr>
          <a:xfrm>
            <a:off x="764982" y="1851144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Clean Kitchen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258DCBA-AE26-463F-8D3C-35026051F454}"/>
              </a:ext>
            </a:extLst>
          </p:cNvPr>
          <p:cNvSpPr txBox="1"/>
          <p:nvPr/>
        </p:nvSpPr>
        <p:spPr>
          <a:xfrm>
            <a:off x="764982" y="2222057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Clean Bathroom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50D3FC4-D70C-4CB2-8A12-5C25AE8E1E4D}"/>
              </a:ext>
            </a:extLst>
          </p:cNvPr>
          <p:cNvSpPr txBox="1"/>
          <p:nvPr/>
        </p:nvSpPr>
        <p:spPr>
          <a:xfrm>
            <a:off x="782579" y="2605529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Trash Pickup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98CBB5-1109-42AC-9DEF-8B593D921893}"/>
              </a:ext>
            </a:extLst>
          </p:cNvPr>
          <p:cNvSpPr txBox="1"/>
          <p:nvPr/>
        </p:nvSpPr>
        <p:spPr>
          <a:xfrm>
            <a:off x="764982" y="3011929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Recycle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5E84AB3-6027-484B-8DB4-108CC4CD32E7}"/>
              </a:ext>
            </a:extLst>
          </p:cNvPr>
          <p:cNvSpPr txBox="1"/>
          <p:nvPr/>
        </p:nvSpPr>
        <p:spPr>
          <a:xfrm>
            <a:off x="776501" y="3375141"/>
            <a:ext cx="3580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Donate Goodwill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E97D065-A0AF-4E0C-8332-CB79DBDF02B8}"/>
              </a:ext>
            </a:extLst>
          </p:cNvPr>
          <p:cNvSpPr txBox="1"/>
          <p:nvPr/>
        </p:nvSpPr>
        <p:spPr>
          <a:xfrm>
            <a:off x="764982" y="3777431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Clean Bedrooms</a:t>
            </a:r>
          </a:p>
        </p:txBody>
      </p:sp>
      <p:pic>
        <p:nvPicPr>
          <p:cNvPr id="62" name="Picture 6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81B1A2D-EC80-46D3-AC8C-2CF8FFBE3C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4188296"/>
            <a:ext cx="465503" cy="440608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2FEB665D-A074-4EE7-9A52-5D8828CD5391}"/>
              </a:ext>
            </a:extLst>
          </p:cNvPr>
          <p:cNvSpPr txBox="1"/>
          <p:nvPr/>
        </p:nvSpPr>
        <p:spPr>
          <a:xfrm>
            <a:off x="752540" y="4196667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Clean Out Car</a:t>
            </a:r>
          </a:p>
        </p:txBody>
      </p:sp>
      <p:pic>
        <p:nvPicPr>
          <p:cNvPr id="64" name="Picture 63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D4574A9-A8B8-4039-B8AE-88F10DA70C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4595125"/>
            <a:ext cx="465503" cy="440608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4784C055-96EE-4F6F-8D63-83EA14D99B62}"/>
              </a:ext>
            </a:extLst>
          </p:cNvPr>
          <p:cNvSpPr txBox="1"/>
          <p:nvPr/>
        </p:nvSpPr>
        <p:spPr>
          <a:xfrm>
            <a:off x="752540" y="4603496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Clean Living Room</a:t>
            </a:r>
          </a:p>
        </p:txBody>
      </p:sp>
      <p:pic>
        <p:nvPicPr>
          <p:cNvPr id="66" name="Picture 65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500FCB3-D758-4B43-95B7-80DA306FCB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4974761"/>
            <a:ext cx="465503" cy="440608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99176EC1-DA11-4F7C-A566-5980A0750BF7}"/>
              </a:ext>
            </a:extLst>
          </p:cNvPr>
          <p:cNvSpPr txBox="1"/>
          <p:nvPr/>
        </p:nvSpPr>
        <p:spPr>
          <a:xfrm>
            <a:off x="752540" y="4983132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Clean Garage</a:t>
            </a:r>
          </a:p>
        </p:txBody>
      </p:sp>
    </p:spTree>
    <p:extLst>
      <p:ext uri="{BB962C8B-B14F-4D97-AF65-F5344CB8AC3E}">
        <p14:creationId xmlns:p14="http://schemas.microsoft.com/office/powerpoint/2010/main" val="1329207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264778" y="685800"/>
            <a:ext cx="7242844" cy="8293100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549269" y="786138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MONTHLY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F1A965D-CE04-4BE1-918D-4CC3DB26FC1A}"/>
              </a:ext>
            </a:extLst>
          </p:cNvPr>
          <p:cNvGraphicFramePr>
            <a:graphicFrameLocks noGrp="1"/>
          </p:cNvGraphicFramePr>
          <p:nvPr/>
        </p:nvGraphicFramePr>
        <p:xfrm>
          <a:off x="454634" y="1389037"/>
          <a:ext cx="6863125" cy="4343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9497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4234373054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3866236491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1656199995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2497127736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2572253733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391969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E357629-7FAD-44AF-92A0-CC18970F3984}"/>
              </a:ext>
            </a:extLst>
          </p:cNvPr>
          <p:cNvSpPr txBox="1"/>
          <p:nvPr/>
        </p:nvSpPr>
        <p:spPr>
          <a:xfrm>
            <a:off x="828703" y="1420393"/>
            <a:ext cx="1503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MONTHY Task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3178B2-650B-4CE6-ABAC-748FEA0B0BF4}"/>
              </a:ext>
            </a:extLst>
          </p:cNvPr>
          <p:cNvSpPr txBox="1"/>
          <p:nvPr/>
        </p:nvSpPr>
        <p:spPr>
          <a:xfrm>
            <a:off x="2628237" y="1420393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BF60D-B1E3-44BE-8DA9-39DA28F4D907}"/>
              </a:ext>
            </a:extLst>
          </p:cNvPr>
          <p:cNvSpPr txBox="1"/>
          <p:nvPr/>
        </p:nvSpPr>
        <p:spPr>
          <a:xfrm>
            <a:off x="4174212" y="1420393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15A076-9142-4C06-906D-5C537523A5C0}"/>
              </a:ext>
            </a:extLst>
          </p:cNvPr>
          <p:cNvSpPr txBox="1"/>
          <p:nvPr/>
        </p:nvSpPr>
        <p:spPr>
          <a:xfrm>
            <a:off x="4616702" y="1420393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3CF945-6EBC-4A6D-9267-A90D912E98BE}"/>
              </a:ext>
            </a:extLst>
          </p:cNvPr>
          <p:cNvSpPr txBox="1"/>
          <p:nvPr/>
        </p:nvSpPr>
        <p:spPr>
          <a:xfrm>
            <a:off x="5013609" y="1420393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482B0-F08A-43E3-840F-2C90DA8899EF}"/>
              </a:ext>
            </a:extLst>
          </p:cNvPr>
          <p:cNvSpPr txBox="1"/>
          <p:nvPr/>
        </p:nvSpPr>
        <p:spPr>
          <a:xfrm>
            <a:off x="5769341" y="1420393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9D5E17-532B-42AF-B056-CAE4CA23F05F}"/>
              </a:ext>
            </a:extLst>
          </p:cNvPr>
          <p:cNvSpPr txBox="1"/>
          <p:nvPr/>
        </p:nvSpPr>
        <p:spPr>
          <a:xfrm>
            <a:off x="6173474" y="1420393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5DE8F3-C390-4097-87C0-2A0235DA1612}"/>
              </a:ext>
            </a:extLst>
          </p:cNvPr>
          <p:cNvSpPr txBox="1"/>
          <p:nvPr/>
        </p:nvSpPr>
        <p:spPr>
          <a:xfrm>
            <a:off x="6952625" y="1420393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/>
        </p:nvGraphicFramePr>
        <p:xfrm>
          <a:off x="454633" y="6128947"/>
          <a:ext cx="6863128" cy="1112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1578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454633" y="5821166"/>
            <a:ext cx="3328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 will spend 15 minutes on a big task today!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461545" y="817760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478056" y="84913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4104259" y="817014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4120770" y="849736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454633" y="7605223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4104259" y="761452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474436" y="881858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4117150" y="881112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7893881"/>
            <a:ext cx="332154" cy="2769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8209433"/>
            <a:ext cx="332154" cy="27699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28" y="8537230"/>
            <a:ext cx="332154" cy="27699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7909404"/>
            <a:ext cx="332154" cy="27699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8224956"/>
            <a:ext cx="332154" cy="2769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31" y="8552753"/>
            <a:ext cx="332154" cy="276999"/>
          </a:xfrm>
          <a:prstGeom prst="rect">
            <a:avLst/>
          </a:prstGeom>
        </p:spPr>
      </p:pic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1814455"/>
            <a:ext cx="465503" cy="440608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1952" t="34507" r="32969" b="32290"/>
          <a:stretch/>
        </p:blipFill>
        <p:spPr>
          <a:xfrm>
            <a:off x="402556" y="2185384"/>
            <a:ext cx="465503" cy="440608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553106"/>
            <a:ext cx="465503" cy="440608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949996"/>
            <a:ext cx="465503" cy="440608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3356829"/>
            <a:ext cx="465503" cy="440608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90114" y="3769060"/>
            <a:ext cx="465503" cy="44060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189F859-8FEC-4F78-A858-19A640097A0E}"/>
              </a:ext>
            </a:extLst>
          </p:cNvPr>
          <p:cNvSpPr txBox="1"/>
          <p:nvPr/>
        </p:nvSpPr>
        <p:spPr>
          <a:xfrm>
            <a:off x="3076497" y="1420393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DEE2F8-54DF-4B25-ADA9-A7887B81BAF7}"/>
              </a:ext>
            </a:extLst>
          </p:cNvPr>
          <p:cNvSpPr txBox="1"/>
          <p:nvPr/>
        </p:nvSpPr>
        <p:spPr>
          <a:xfrm>
            <a:off x="3401401" y="1420393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2A7CDF-8318-4074-A8AE-7640FC856107}"/>
              </a:ext>
            </a:extLst>
          </p:cNvPr>
          <p:cNvSpPr txBox="1"/>
          <p:nvPr/>
        </p:nvSpPr>
        <p:spPr>
          <a:xfrm>
            <a:off x="3821405" y="142039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A706382-260A-49DD-AE57-FB6AA1DEBB95}"/>
              </a:ext>
            </a:extLst>
          </p:cNvPr>
          <p:cNvSpPr txBox="1"/>
          <p:nvPr/>
        </p:nvSpPr>
        <p:spPr>
          <a:xfrm>
            <a:off x="5418557" y="142039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01A1FDB-A4A0-4121-A3D8-CF7E1C330BD2}"/>
              </a:ext>
            </a:extLst>
          </p:cNvPr>
          <p:cNvSpPr txBox="1"/>
          <p:nvPr/>
        </p:nvSpPr>
        <p:spPr>
          <a:xfrm>
            <a:off x="6591682" y="1420393"/>
            <a:ext cx="333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498734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JANUARY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704343"/>
              </p:ext>
            </p:extLst>
          </p:nvPr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246934"/>
              </p:ext>
            </p:extLst>
          </p:nvPr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120507"/>
              </p:ext>
            </p:extLst>
          </p:nvPr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226476"/>
              </p:ext>
            </p:extLst>
          </p:nvPr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52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FEBRUARY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301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MARCH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054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APRIL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18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MAY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17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JUNE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1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919CF07-458D-46BA-A382-AE34B8E52810}"/>
              </a:ext>
            </a:extLst>
          </p:cNvPr>
          <p:cNvSpPr/>
          <p:nvPr/>
        </p:nvSpPr>
        <p:spPr>
          <a:xfrm>
            <a:off x="545910" y="1309291"/>
            <a:ext cx="6755642" cy="8417787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D26C689-ACAE-4CD0-9F6A-38F542FCD2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052009"/>
              </p:ext>
            </p:extLst>
          </p:nvPr>
        </p:nvGraphicFramePr>
        <p:xfrm>
          <a:off x="663765" y="1433979"/>
          <a:ext cx="1829541" cy="205124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January</a:t>
                      </a: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039070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333B417-7E28-4384-AFF9-D2E3BA5CC1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685135"/>
              </p:ext>
            </p:extLst>
          </p:nvPr>
        </p:nvGraphicFramePr>
        <p:xfrm>
          <a:off x="2943750" y="1480836"/>
          <a:ext cx="1829541" cy="182629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February</a:t>
                      </a:r>
                      <a:endParaRPr lang="en-US" sz="2000" b="0" spc="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8011ACB-5DDC-4887-A579-A88F79AB2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164254"/>
              </p:ext>
            </p:extLst>
          </p:nvPr>
        </p:nvGraphicFramePr>
        <p:xfrm>
          <a:off x="5222637" y="1480835"/>
          <a:ext cx="1829541" cy="182629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18547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March</a:t>
                      </a:r>
                    </a:p>
                  </a:txBody>
                  <a:tcPr marL="71965" marR="71965" marT="35983" marB="359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2DF375BF-5BCA-4536-AC21-438EF662F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032366"/>
              </p:ext>
            </p:extLst>
          </p:nvPr>
        </p:nvGraphicFramePr>
        <p:xfrm>
          <a:off x="663764" y="3570306"/>
          <a:ext cx="1829541" cy="1826301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55107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April</a:t>
                      </a:r>
                      <a:endParaRPr lang="en-US" sz="2000" b="0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" dirty="0"/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5A528F3C-CC79-42CF-BC47-E76389C3CA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587053"/>
              </p:ext>
            </p:extLst>
          </p:nvPr>
        </p:nvGraphicFramePr>
        <p:xfrm>
          <a:off x="2976040" y="3461122"/>
          <a:ext cx="1829541" cy="201232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May</a:t>
                      </a:r>
                    </a:p>
                  </a:txBody>
                  <a:tcPr marL="71965" marR="71965" marT="35983" marB="359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+mn-lt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+mn-lt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+mn-lt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+mn-lt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+mn-lt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+mn-lt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+mn-lt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200135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D86702E1-7AC9-450B-BBAB-76FE29345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659812"/>
              </p:ext>
            </p:extLst>
          </p:nvPr>
        </p:nvGraphicFramePr>
        <p:xfrm>
          <a:off x="5118842" y="3493959"/>
          <a:ext cx="1934436" cy="182698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6348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76348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76348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76348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303787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48909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76348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June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10DA50D-ED37-424B-9EA1-2DC6AEC54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977636"/>
              </p:ext>
            </p:extLst>
          </p:nvPr>
        </p:nvGraphicFramePr>
        <p:xfrm>
          <a:off x="663764" y="5640342"/>
          <a:ext cx="1829541" cy="20512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642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July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1504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2F6EE6B-777F-448D-9DA1-22A970796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297179"/>
              </p:ext>
            </p:extLst>
          </p:nvPr>
        </p:nvGraphicFramePr>
        <p:xfrm>
          <a:off x="2943750" y="5659240"/>
          <a:ext cx="1810935" cy="177365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8705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211654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August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43D4782-1778-41BA-BF28-BC42D6CAC9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925378"/>
              </p:ext>
            </p:extLst>
          </p:nvPr>
        </p:nvGraphicFramePr>
        <p:xfrm>
          <a:off x="5222637" y="5648862"/>
          <a:ext cx="1830640" cy="182698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520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September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6B23A1F5-B056-42CF-8DA0-8FB948508D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429400"/>
              </p:ext>
            </p:extLst>
          </p:nvPr>
        </p:nvGraphicFramePr>
        <p:xfrm>
          <a:off x="663763" y="7718229"/>
          <a:ext cx="1799721" cy="20287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71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October</a:t>
                      </a:r>
                      <a:endParaRPr lang="en-US" sz="20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154567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44CA37C7-D1BA-45F5-8C01-B77F6BAC38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274396"/>
              </p:ext>
            </p:extLst>
          </p:nvPr>
        </p:nvGraphicFramePr>
        <p:xfrm>
          <a:off x="2943750" y="7714988"/>
          <a:ext cx="1829541" cy="182629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212349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November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2D8A9AEF-CB51-4A9F-BBD7-4B198BA176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795294"/>
              </p:ext>
            </p:extLst>
          </p:nvPr>
        </p:nvGraphicFramePr>
        <p:xfrm>
          <a:off x="5222637" y="7713910"/>
          <a:ext cx="1830416" cy="182685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488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74631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December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164E78E3-033F-49B5-B190-CA79FF94CDF6}"/>
              </a:ext>
            </a:extLst>
          </p:cNvPr>
          <p:cNvSpPr txBox="1"/>
          <p:nvPr/>
        </p:nvSpPr>
        <p:spPr>
          <a:xfrm>
            <a:off x="3214401" y="539851"/>
            <a:ext cx="1591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17406D"/>
                </a:solidFill>
              </a:rPr>
              <a:t>2021</a:t>
            </a:r>
          </a:p>
        </p:txBody>
      </p:sp>
    </p:spTree>
    <p:extLst>
      <p:ext uri="{BB962C8B-B14F-4D97-AF65-F5344CB8AC3E}">
        <p14:creationId xmlns:p14="http://schemas.microsoft.com/office/powerpoint/2010/main" val="2901875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JULY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927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AUGUST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039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SEPTEMBER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870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OCTOBER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024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NOVEMBER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781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C13DCA2-DAB2-46DC-833E-E10112F05BD5}"/>
              </a:ext>
            </a:extLst>
          </p:cNvPr>
          <p:cNvSpPr/>
          <p:nvPr/>
        </p:nvSpPr>
        <p:spPr>
          <a:xfrm>
            <a:off x="264777" y="614150"/>
            <a:ext cx="7242844" cy="8969866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B25C53-178C-40C3-808A-4D6A66AEA099}"/>
              </a:ext>
            </a:extLst>
          </p:cNvPr>
          <p:cNvSpPr txBox="1"/>
          <p:nvPr/>
        </p:nvSpPr>
        <p:spPr>
          <a:xfrm>
            <a:off x="1189703" y="474384"/>
            <a:ext cx="5392992" cy="90238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DECEMBER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  <a:endParaRPr lang="en-US" sz="3200" b="1" dirty="0">
              <a:ea typeface="Autery" charset="0"/>
              <a:cs typeface="Autery" charset="0"/>
            </a:endParaRPr>
          </a:p>
        </p:txBody>
      </p:sp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47D38ADC-C35E-46BC-B5E9-742898A94A19}"/>
              </a:ext>
            </a:extLst>
          </p:cNvPr>
          <p:cNvGraphicFramePr>
            <a:graphicFrameLocks noGrp="1"/>
          </p:cNvGraphicFramePr>
          <p:nvPr/>
        </p:nvGraphicFramePr>
        <p:xfrm>
          <a:off x="415229" y="1393148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C798AAC-EB59-4122-92DC-3531881D1076}"/>
              </a:ext>
            </a:extLst>
          </p:cNvPr>
          <p:cNvSpPr txBox="1"/>
          <p:nvPr/>
        </p:nvSpPr>
        <p:spPr>
          <a:xfrm>
            <a:off x="719442" y="1389067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E0707-4F17-4FB9-B66A-DA5B8CED9781}"/>
              </a:ext>
            </a:extLst>
          </p:cNvPr>
          <p:cNvSpPr txBox="1"/>
          <p:nvPr/>
        </p:nvSpPr>
        <p:spPr>
          <a:xfrm>
            <a:off x="1921200" y="1409532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A9D84-E3B2-4B5C-8C33-1B8F4E26CB96}"/>
              </a:ext>
            </a:extLst>
          </p:cNvPr>
          <p:cNvSpPr txBox="1"/>
          <p:nvPr/>
        </p:nvSpPr>
        <p:spPr>
          <a:xfrm>
            <a:off x="2231375" y="1409532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A1E07D-0DA7-4312-AF7A-57B16364C10E}"/>
              </a:ext>
            </a:extLst>
          </p:cNvPr>
          <p:cNvSpPr txBox="1"/>
          <p:nvPr/>
        </p:nvSpPr>
        <p:spPr>
          <a:xfrm>
            <a:off x="2435633" y="1409532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D92E03-31B0-4C51-8B30-2D7D83F8813A}"/>
              </a:ext>
            </a:extLst>
          </p:cNvPr>
          <p:cNvSpPr txBox="1"/>
          <p:nvPr/>
        </p:nvSpPr>
        <p:spPr>
          <a:xfrm>
            <a:off x="2735594" y="1409532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E95EC8-E241-4AF7-B873-08EFABA98765}"/>
              </a:ext>
            </a:extLst>
          </p:cNvPr>
          <p:cNvSpPr txBox="1"/>
          <p:nvPr/>
        </p:nvSpPr>
        <p:spPr>
          <a:xfrm>
            <a:off x="3042043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59A9D-6B9A-4A82-9AFF-C9FB80E7E65C}"/>
              </a:ext>
            </a:extLst>
          </p:cNvPr>
          <p:cNvSpPr txBox="1"/>
          <p:nvPr/>
        </p:nvSpPr>
        <p:spPr>
          <a:xfrm>
            <a:off x="3323060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AA0CDF-5CCA-449C-9695-34C30E3A860F}"/>
              </a:ext>
            </a:extLst>
          </p:cNvPr>
          <p:cNvSpPr txBox="1"/>
          <p:nvPr/>
        </p:nvSpPr>
        <p:spPr>
          <a:xfrm>
            <a:off x="3584927" y="1409532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25" name="Table 8">
            <a:extLst>
              <a:ext uri="{FF2B5EF4-FFF2-40B4-BE49-F238E27FC236}">
                <a16:creationId xmlns:a16="http://schemas.microsoft.com/office/drawing/2014/main" id="{83A88ADE-CC31-4196-8148-F0FAB526CC3B}"/>
              </a:ext>
            </a:extLst>
          </p:cNvPr>
          <p:cNvGraphicFramePr>
            <a:graphicFrameLocks noGrp="1"/>
          </p:cNvGraphicFramePr>
          <p:nvPr/>
        </p:nvGraphicFramePr>
        <p:xfrm>
          <a:off x="3961425" y="1376764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6AAE705B-EA16-4823-BE4C-F8B7AEBC214F}"/>
              </a:ext>
            </a:extLst>
          </p:cNvPr>
          <p:cNvSpPr txBox="1"/>
          <p:nvPr/>
        </p:nvSpPr>
        <p:spPr>
          <a:xfrm>
            <a:off x="4265638" y="1372683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2BB029-7FE3-4A85-A9FB-F279D7B4882D}"/>
              </a:ext>
            </a:extLst>
          </p:cNvPr>
          <p:cNvSpPr txBox="1"/>
          <p:nvPr/>
        </p:nvSpPr>
        <p:spPr>
          <a:xfrm>
            <a:off x="5467396" y="1393148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54EFB12-B335-4F8D-8A10-763E4D6CD2C3}"/>
              </a:ext>
            </a:extLst>
          </p:cNvPr>
          <p:cNvSpPr txBox="1"/>
          <p:nvPr/>
        </p:nvSpPr>
        <p:spPr>
          <a:xfrm>
            <a:off x="5777571" y="1393148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C1AE87-B4B6-4900-8053-D7B3B2840E36}"/>
              </a:ext>
            </a:extLst>
          </p:cNvPr>
          <p:cNvSpPr txBox="1"/>
          <p:nvPr/>
        </p:nvSpPr>
        <p:spPr>
          <a:xfrm>
            <a:off x="5981829" y="1393148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E9840A-85EC-47A5-A296-B1DC7472AA40}"/>
              </a:ext>
            </a:extLst>
          </p:cNvPr>
          <p:cNvSpPr txBox="1"/>
          <p:nvPr/>
        </p:nvSpPr>
        <p:spPr>
          <a:xfrm>
            <a:off x="6281790" y="1393148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9C92155-E9AD-43EC-9D4F-91DF6A008278}"/>
              </a:ext>
            </a:extLst>
          </p:cNvPr>
          <p:cNvSpPr txBox="1"/>
          <p:nvPr/>
        </p:nvSpPr>
        <p:spPr>
          <a:xfrm>
            <a:off x="6588239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B06568-D54C-4835-A3EC-4FDF88E35B09}"/>
              </a:ext>
            </a:extLst>
          </p:cNvPr>
          <p:cNvSpPr txBox="1"/>
          <p:nvPr/>
        </p:nvSpPr>
        <p:spPr>
          <a:xfrm>
            <a:off x="6869256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B0B839-7D33-4A92-8F73-D6E9FDD15C5E}"/>
              </a:ext>
            </a:extLst>
          </p:cNvPr>
          <p:cNvSpPr txBox="1"/>
          <p:nvPr/>
        </p:nvSpPr>
        <p:spPr>
          <a:xfrm>
            <a:off x="7131123" y="1393148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34" name="Table 8">
            <a:extLst>
              <a:ext uri="{FF2B5EF4-FFF2-40B4-BE49-F238E27FC236}">
                <a16:creationId xmlns:a16="http://schemas.microsoft.com/office/drawing/2014/main" id="{964BE627-FCB8-4CC0-90AB-9031988C212B}"/>
              </a:ext>
            </a:extLst>
          </p:cNvPr>
          <p:cNvGraphicFramePr>
            <a:graphicFrameLocks noGrp="1"/>
          </p:cNvGraphicFramePr>
          <p:nvPr/>
        </p:nvGraphicFramePr>
        <p:xfrm>
          <a:off x="418480" y="4623793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5" name="TextBox 34">
            <a:extLst>
              <a:ext uri="{FF2B5EF4-FFF2-40B4-BE49-F238E27FC236}">
                <a16:creationId xmlns:a16="http://schemas.microsoft.com/office/drawing/2014/main" id="{16601BA8-F6AD-4559-8E27-28A031237623}"/>
              </a:ext>
            </a:extLst>
          </p:cNvPr>
          <p:cNvSpPr txBox="1"/>
          <p:nvPr/>
        </p:nvSpPr>
        <p:spPr>
          <a:xfrm>
            <a:off x="722693" y="4619712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F4991-F460-445A-80AB-21A702C1618D}"/>
              </a:ext>
            </a:extLst>
          </p:cNvPr>
          <p:cNvSpPr txBox="1"/>
          <p:nvPr/>
        </p:nvSpPr>
        <p:spPr>
          <a:xfrm>
            <a:off x="1924451" y="4640177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BF173D-42F7-4DCC-A2D6-49E9CBF10FFE}"/>
              </a:ext>
            </a:extLst>
          </p:cNvPr>
          <p:cNvSpPr txBox="1"/>
          <p:nvPr/>
        </p:nvSpPr>
        <p:spPr>
          <a:xfrm>
            <a:off x="2234626" y="4640177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61C142-1077-4DC1-8A72-E97B88F1B6BF}"/>
              </a:ext>
            </a:extLst>
          </p:cNvPr>
          <p:cNvSpPr txBox="1"/>
          <p:nvPr/>
        </p:nvSpPr>
        <p:spPr>
          <a:xfrm>
            <a:off x="2438884" y="4640177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51D8C7-264A-441D-AF2B-BC120DB0FEEC}"/>
              </a:ext>
            </a:extLst>
          </p:cNvPr>
          <p:cNvSpPr txBox="1"/>
          <p:nvPr/>
        </p:nvSpPr>
        <p:spPr>
          <a:xfrm>
            <a:off x="2738845" y="4640177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D676E9-C297-4E2F-8F91-C99CE9673580}"/>
              </a:ext>
            </a:extLst>
          </p:cNvPr>
          <p:cNvSpPr txBox="1"/>
          <p:nvPr/>
        </p:nvSpPr>
        <p:spPr>
          <a:xfrm>
            <a:off x="3045294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7CB544-F3A8-4CAA-9E39-3A482F507F7C}"/>
              </a:ext>
            </a:extLst>
          </p:cNvPr>
          <p:cNvSpPr txBox="1"/>
          <p:nvPr/>
        </p:nvSpPr>
        <p:spPr>
          <a:xfrm>
            <a:off x="3326311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B7A94E8-0165-444A-9FE0-9039E1D37DE0}"/>
              </a:ext>
            </a:extLst>
          </p:cNvPr>
          <p:cNvSpPr txBox="1"/>
          <p:nvPr/>
        </p:nvSpPr>
        <p:spPr>
          <a:xfrm>
            <a:off x="3588178" y="4640177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graphicFrame>
        <p:nvGraphicFramePr>
          <p:cNvPr id="43" name="Table 8">
            <a:extLst>
              <a:ext uri="{FF2B5EF4-FFF2-40B4-BE49-F238E27FC236}">
                <a16:creationId xmlns:a16="http://schemas.microsoft.com/office/drawing/2014/main" id="{2C5388B7-F49A-4179-8BC1-690F71F13832}"/>
              </a:ext>
            </a:extLst>
          </p:cNvPr>
          <p:cNvGraphicFramePr>
            <a:graphicFrameLocks noGrp="1"/>
          </p:cNvGraphicFramePr>
          <p:nvPr/>
        </p:nvGraphicFramePr>
        <p:xfrm>
          <a:off x="3964676" y="4607409"/>
          <a:ext cx="3431565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1325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267485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44" name="TextBox 43">
            <a:extLst>
              <a:ext uri="{FF2B5EF4-FFF2-40B4-BE49-F238E27FC236}">
                <a16:creationId xmlns:a16="http://schemas.microsoft.com/office/drawing/2014/main" id="{EB2DD5A2-5F26-46C5-8F5D-C671FCB9CDB0}"/>
              </a:ext>
            </a:extLst>
          </p:cNvPr>
          <p:cNvSpPr txBox="1"/>
          <p:nvPr/>
        </p:nvSpPr>
        <p:spPr>
          <a:xfrm>
            <a:off x="4268889" y="4603328"/>
            <a:ext cx="1114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Daily Task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F04522C-0E71-4886-B9A6-D2D135B81C55}"/>
              </a:ext>
            </a:extLst>
          </p:cNvPr>
          <p:cNvSpPr txBox="1"/>
          <p:nvPr/>
        </p:nvSpPr>
        <p:spPr>
          <a:xfrm>
            <a:off x="5470647" y="4623793"/>
            <a:ext cx="1909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CD9D660-7559-4E58-9271-DA296D7DB5F5}"/>
              </a:ext>
            </a:extLst>
          </p:cNvPr>
          <p:cNvSpPr txBox="1"/>
          <p:nvPr/>
        </p:nvSpPr>
        <p:spPr>
          <a:xfrm>
            <a:off x="5780822" y="4623793"/>
            <a:ext cx="148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B2DB08-4BFC-4E24-BE0F-4021284D1114}"/>
              </a:ext>
            </a:extLst>
          </p:cNvPr>
          <p:cNvSpPr txBox="1"/>
          <p:nvPr/>
        </p:nvSpPr>
        <p:spPr>
          <a:xfrm>
            <a:off x="5985080" y="4623793"/>
            <a:ext cx="1949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0E4C66-D61A-4A05-8102-8F916EFE19F2}"/>
              </a:ext>
            </a:extLst>
          </p:cNvPr>
          <p:cNvSpPr txBox="1"/>
          <p:nvPr/>
        </p:nvSpPr>
        <p:spPr>
          <a:xfrm>
            <a:off x="6285041" y="4623793"/>
            <a:ext cx="209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FFC33B3-C991-4D80-98ED-CC0FC9D05565}"/>
              </a:ext>
            </a:extLst>
          </p:cNvPr>
          <p:cNvSpPr txBox="1"/>
          <p:nvPr/>
        </p:nvSpPr>
        <p:spPr>
          <a:xfrm>
            <a:off x="6591490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E73A3FD-37CA-47BD-AB5D-6EAD31EA4347}"/>
              </a:ext>
            </a:extLst>
          </p:cNvPr>
          <p:cNvSpPr txBox="1"/>
          <p:nvPr/>
        </p:nvSpPr>
        <p:spPr>
          <a:xfrm>
            <a:off x="6872507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6B74BF-94F4-466C-8343-D6B016662B95}"/>
              </a:ext>
            </a:extLst>
          </p:cNvPr>
          <p:cNvSpPr txBox="1"/>
          <p:nvPr/>
        </p:nvSpPr>
        <p:spPr>
          <a:xfrm>
            <a:off x="7134374" y="4623793"/>
            <a:ext cx="145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EAA38B3-CA4D-4AD1-A012-33E8827EFE55}"/>
              </a:ext>
            </a:extLst>
          </p:cNvPr>
          <p:cNvCxnSpPr>
            <a:cxnSpLocks/>
          </p:cNvCxnSpPr>
          <p:nvPr/>
        </p:nvCxnSpPr>
        <p:spPr>
          <a:xfrm>
            <a:off x="441909" y="8577620"/>
            <a:ext cx="683444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4235D0B-6087-4E0B-BB36-EC70E2D13981}"/>
              </a:ext>
            </a:extLst>
          </p:cNvPr>
          <p:cNvCxnSpPr>
            <a:cxnSpLocks/>
          </p:cNvCxnSpPr>
          <p:nvPr/>
        </p:nvCxnSpPr>
        <p:spPr>
          <a:xfrm>
            <a:off x="458420" y="8891385"/>
            <a:ext cx="6817935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565BEE4-AA47-4A4A-8C55-CDE8FE0775D3}"/>
              </a:ext>
            </a:extLst>
          </p:cNvPr>
          <p:cNvSpPr txBox="1"/>
          <p:nvPr/>
        </p:nvSpPr>
        <p:spPr>
          <a:xfrm>
            <a:off x="434996" y="8005240"/>
            <a:ext cx="6957993" cy="281935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D7DBDD6-1867-4877-94F2-22987CF623E6}"/>
              </a:ext>
            </a:extLst>
          </p:cNvPr>
          <p:cNvCxnSpPr>
            <a:cxnSpLocks/>
          </p:cNvCxnSpPr>
          <p:nvPr/>
        </p:nvCxnSpPr>
        <p:spPr>
          <a:xfrm flipV="1">
            <a:off x="454800" y="9214246"/>
            <a:ext cx="6821555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5E3EDC8E-A64A-402B-92DE-65F0516E5C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293898"/>
            <a:ext cx="332154" cy="27699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9AA53AAA-80D9-4700-A659-B819C8F2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11" y="8609450"/>
            <a:ext cx="332154" cy="27699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B8DD8EE-B2B8-4DC4-B7F0-A9C61102B0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92" y="8937247"/>
            <a:ext cx="332154" cy="2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94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80722" y="2620583"/>
            <a:ext cx="2176817" cy="203820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E59039C-D5B3-4F82-B121-C78319AB2BFD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5AC4AD-ED40-406C-B09F-1A896AB742EE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E42C4F1-135A-441C-8882-F68B836D4C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218792" y="2584787"/>
            <a:ext cx="2176817" cy="20382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47AABF3-5F46-4F47-A81F-57B2B94118DF}"/>
              </a:ext>
            </a:extLst>
          </p:cNvPr>
          <p:cNvSpPr txBox="1"/>
          <p:nvPr/>
        </p:nvSpPr>
        <p:spPr>
          <a:xfrm>
            <a:off x="2220191" y="2462610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8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9EF6D2-D042-4E79-A4EC-D11490B49222}"/>
              </a:ext>
            </a:extLst>
          </p:cNvPr>
          <p:cNvSpPr txBox="1"/>
          <p:nvPr/>
        </p:nvSpPr>
        <p:spPr>
          <a:xfrm>
            <a:off x="1923126" y="1861826"/>
            <a:ext cx="3449480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Autery" charset="0"/>
                <a:cs typeface="Autery" charset="0"/>
              </a:rPr>
              <a:t>CHORE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0500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32E1D31-3FC1-4E0D-8704-FE696EB064D0}"/>
              </a:ext>
            </a:extLst>
          </p:cNvPr>
          <p:cNvSpPr/>
          <p:nvPr/>
        </p:nvSpPr>
        <p:spPr>
          <a:xfrm>
            <a:off x="264778" y="685800"/>
            <a:ext cx="7242844" cy="8293100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8D1749-D879-4961-B2FB-B00FA873ECBC}"/>
              </a:ext>
            </a:extLst>
          </p:cNvPr>
          <p:cNvSpPr txBox="1"/>
          <p:nvPr/>
        </p:nvSpPr>
        <p:spPr>
          <a:xfrm>
            <a:off x="549269" y="786138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CHORE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chart</a:t>
            </a:r>
          </a:p>
        </p:txBody>
      </p:sp>
      <p:graphicFrame>
        <p:nvGraphicFramePr>
          <p:cNvPr id="22" name="Table 8">
            <a:extLst>
              <a:ext uri="{FF2B5EF4-FFF2-40B4-BE49-F238E27FC236}">
                <a16:creationId xmlns:a16="http://schemas.microsoft.com/office/drawing/2014/main" id="{A9D4D9E8-3AD5-4D44-817B-6CCD1E2CF8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874260"/>
              </p:ext>
            </p:extLst>
          </p:nvPr>
        </p:nvGraphicFramePr>
        <p:xfrm>
          <a:off x="454634" y="1389037"/>
          <a:ext cx="6863129" cy="4343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453">
                  <a:extLst>
                    <a:ext uri="{9D8B030D-6E8A-4147-A177-3AD203B41FA5}">
                      <a16:colId xmlns:a16="http://schemas.microsoft.com/office/drawing/2014/main" val="3055618305"/>
                    </a:ext>
                  </a:extLst>
                </a:gridCol>
                <a:gridCol w="2098453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380889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380889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380889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380889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380889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380889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380889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053D6C4E-12DE-45C4-9891-FFA9595579BB}"/>
              </a:ext>
            </a:extLst>
          </p:cNvPr>
          <p:cNvSpPr txBox="1"/>
          <p:nvPr/>
        </p:nvSpPr>
        <p:spPr>
          <a:xfrm>
            <a:off x="966457" y="1401869"/>
            <a:ext cx="1211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DAILY TASK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76578B-1854-46FC-B900-0ECFF2CA8E67}"/>
              </a:ext>
            </a:extLst>
          </p:cNvPr>
          <p:cNvSpPr txBox="1"/>
          <p:nvPr/>
        </p:nvSpPr>
        <p:spPr>
          <a:xfrm>
            <a:off x="4651383" y="1401869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1A05B9B-22F8-4E6E-AD70-A9C38A4C699C}"/>
              </a:ext>
            </a:extLst>
          </p:cNvPr>
          <p:cNvSpPr txBox="1"/>
          <p:nvPr/>
        </p:nvSpPr>
        <p:spPr>
          <a:xfrm>
            <a:off x="5068527" y="1401869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0367479-D978-4B64-8EBB-789F2DE39F97}"/>
              </a:ext>
            </a:extLst>
          </p:cNvPr>
          <p:cNvSpPr txBox="1"/>
          <p:nvPr/>
        </p:nvSpPr>
        <p:spPr>
          <a:xfrm>
            <a:off x="5436019" y="1401869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5F216EF-7635-45E4-87F3-499ABFF4FAEE}"/>
              </a:ext>
            </a:extLst>
          </p:cNvPr>
          <p:cNvSpPr txBox="1"/>
          <p:nvPr/>
        </p:nvSpPr>
        <p:spPr>
          <a:xfrm>
            <a:off x="5787268" y="140186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9EEBF9-D8E8-40B1-81F5-A1755CDFCE20}"/>
              </a:ext>
            </a:extLst>
          </p:cNvPr>
          <p:cNvSpPr txBox="1"/>
          <p:nvPr/>
        </p:nvSpPr>
        <p:spPr>
          <a:xfrm>
            <a:off x="6221497" y="1401869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8B170F-F900-42F1-9F8E-AC0C7293BF8A}"/>
              </a:ext>
            </a:extLst>
          </p:cNvPr>
          <p:cNvSpPr txBox="1"/>
          <p:nvPr/>
        </p:nvSpPr>
        <p:spPr>
          <a:xfrm>
            <a:off x="6606889" y="1401869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D6B646-59A0-40A4-AAA3-E0A9D23C7EA4}"/>
              </a:ext>
            </a:extLst>
          </p:cNvPr>
          <p:cNvSpPr txBox="1"/>
          <p:nvPr/>
        </p:nvSpPr>
        <p:spPr>
          <a:xfrm>
            <a:off x="6992281" y="1401869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</a:p>
        </p:txBody>
      </p:sp>
      <p:graphicFrame>
        <p:nvGraphicFramePr>
          <p:cNvPr id="31" name="Table 18">
            <a:extLst>
              <a:ext uri="{FF2B5EF4-FFF2-40B4-BE49-F238E27FC236}">
                <a16:creationId xmlns:a16="http://schemas.microsoft.com/office/drawing/2014/main" id="{3906066F-74F7-4B36-A583-7B0F8F7EE6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477759"/>
              </p:ext>
            </p:extLst>
          </p:nvPr>
        </p:nvGraphicFramePr>
        <p:xfrm>
          <a:off x="474436" y="6196398"/>
          <a:ext cx="6863128" cy="1056723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1578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224208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18948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522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522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5224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0B8D0E01-2C5F-4A82-B46A-22413142286E}"/>
              </a:ext>
            </a:extLst>
          </p:cNvPr>
          <p:cNvSpPr txBox="1"/>
          <p:nvPr/>
        </p:nvSpPr>
        <p:spPr>
          <a:xfrm>
            <a:off x="454633" y="5821166"/>
            <a:ext cx="56871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Who wants to spend 15 minutes on a big task today and make extra money?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2C26BC1-FA5B-44C0-B97A-7E4DE4FCEA08}"/>
              </a:ext>
            </a:extLst>
          </p:cNvPr>
          <p:cNvCxnSpPr>
            <a:cxnSpLocks/>
          </p:cNvCxnSpPr>
          <p:nvPr/>
        </p:nvCxnSpPr>
        <p:spPr>
          <a:xfrm>
            <a:off x="461545" y="817760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C48DFDE-768E-46C5-B161-05A30CDC4B37}"/>
              </a:ext>
            </a:extLst>
          </p:cNvPr>
          <p:cNvCxnSpPr>
            <a:cxnSpLocks/>
          </p:cNvCxnSpPr>
          <p:nvPr/>
        </p:nvCxnSpPr>
        <p:spPr>
          <a:xfrm>
            <a:off x="478056" y="84913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C45755B-C2C6-47F4-A632-962F9004CEDB}"/>
              </a:ext>
            </a:extLst>
          </p:cNvPr>
          <p:cNvCxnSpPr>
            <a:cxnSpLocks/>
          </p:cNvCxnSpPr>
          <p:nvPr/>
        </p:nvCxnSpPr>
        <p:spPr>
          <a:xfrm>
            <a:off x="4104259" y="817014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1DA4D5E-E744-4590-9F06-47D284E7673A}"/>
              </a:ext>
            </a:extLst>
          </p:cNvPr>
          <p:cNvCxnSpPr>
            <a:cxnSpLocks/>
          </p:cNvCxnSpPr>
          <p:nvPr/>
        </p:nvCxnSpPr>
        <p:spPr>
          <a:xfrm>
            <a:off x="4120770" y="849736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51BFBA6-C409-4F98-BF3C-ADB7EC59C9B0}"/>
              </a:ext>
            </a:extLst>
          </p:cNvPr>
          <p:cNvSpPr txBox="1"/>
          <p:nvPr/>
        </p:nvSpPr>
        <p:spPr>
          <a:xfrm>
            <a:off x="454633" y="7605223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EB1A1B-4E56-4DBD-93BC-0128D3677FD7}"/>
              </a:ext>
            </a:extLst>
          </p:cNvPr>
          <p:cNvSpPr txBox="1"/>
          <p:nvPr/>
        </p:nvSpPr>
        <p:spPr>
          <a:xfrm>
            <a:off x="4104259" y="761452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0919CA4-81E4-4451-946B-0DEF45D14851}"/>
              </a:ext>
            </a:extLst>
          </p:cNvPr>
          <p:cNvCxnSpPr>
            <a:cxnSpLocks/>
          </p:cNvCxnSpPr>
          <p:nvPr/>
        </p:nvCxnSpPr>
        <p:spPr>
          <a:xfrm>
            <a:off x="474436" y="881858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6208DB6-C69A-43C7-BC39-D7EDBA0B6670}"/>
              </a:ext>
            </a:extLst>
          </p:cNvPr>
          <p:cNvCxnSpPr>
            <a:cxnSpLocks/>
          </p:cNvCxnSpPr>
          <p:nvPr/>
        </p:nvCxnSpPr>
        <p:spPr>
          <a:xfrm>
            <a:off x="4117150" y="881112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>
            <a:extLst>
              <a:ext uri="{FF2B5EF4-FFF2-40B4-BE49-F238E27FC236}">
                <a16:creationId xmlns:a16="http://schemas.microsoft.com/office/drawing/2014/main" id="{8EF02A45-F922-451F-9307-DE197B981A3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7893881"/>
            <a:ext cx="332154" cy="276999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93C4FEA-FBAA-4BD6-93C7-5AB114110E6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8209433"/>
            <a:ext cx="332154" cy="27699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D83724B-AC5B-43B0-A623-07819A0F8DE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28" y="8537230"/>
            <a:ext cx="332154" cy="27699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850FF13-8B60-4C13-8ACA-80646FDFAD0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7909404"/>
            <a:ext cx="332154" cy="27699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9D57769D-C60A-4A2E-B3FF-325AA85A8EA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8224956"/>
            <a:ext cx="332154" cy="27699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592E791-BC19-4D50-BA3E-A3A15CEFBC7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31" y="8552753"/>
            <a:ext cx="332154" cy="276999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68E916EB-CB9B-40FA-ACD5-576A9B33CB46}"/>
              </a:ext>
            </a:extLst>
          </p:cNvPr>
          <p:cNvSpPr txBox="1"/>
          <p:nvPr/>
        </p:nvSpPr>
        <p:spPr>
          <a:xfrm>
            <a:off x="3215479" y="1401869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NAME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76C4BCD-A6A3-4E0B-A063-3BB9878A63C2}"/>
              </a:ext>
            </a:extLst>
          </p:cNvPr>
          <p:cNvSpPr txBox="1"/>
          <p:nvPr/>
        </p:nvSpPr>
        <p:spPr>
          <a:xfrm>
            <a:off x="743515" y="6151032"/>
            <a:ext cx="10978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DAILY TASK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B4597ED-CCAC-4E3A-BF73-458338209F7F}"/>
              </a:ext>
            </a:extLst>
          </p:cNvPr>
          <p:cNvSpPr txBox="1"/>
          <p:nvPr/>
        </p:nvSpPr>
        <p:spPr>
          <a:xfrm>
            <a:off x="2827391" y="6151032"/>
            <a:ext cx="712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NAME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B42ED95-F814-418F-9B45-55785D180B39}"/>
              </a:ext>
            </a:extLst>
          </p:cNvPr>
          <p:cNvSpPr txBox="1"/>
          <p:nvPr/>
        </p:nvSpPr>
        <p:spPr>
          <a:xfrm>
            <a:off x="4659626" y="6151032"/>
            <a:ext cx="2483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MAKE EXTRA $$ THIS WEEK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632635D-BD73-4242-B23D-F56D4137FA76}"/>
              </a:ext>
            </a:extLst>
          </p:cNvPr>
          <p:cNvCxnSpPr/>
          <p:nvPr/>
        </p:nvCxnSpPr>
        <p:spPr>
          <a:xfrm>
            <a:off x="2178455" y="6511547"/>
            <a:ext cx="0" cy="7116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A15BF15-EEEA-41F6-8CB1-D8873E12E20E}"/>
              </a:ext>
            </a:extLst>
          </p:cNvPr>
          <p:cNvCxnSpPr/>
          <p:nvPr/>
        </p:nvCxnSpPr>
        <p:spPr>
          <a:xfrm>
            <a:off x="4423972" y="6541512"/>
            <a:ext cx="0" cy="7116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6959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80722" y="2620583"/>
            <a:ext cx="2176817" cy="203820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E59039C-D5B3-4F82-B121-C78319AB2BFD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5AC4AD-ED40-406C-B09F-1A896AB742EE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E42C4F1-135A-441C-8882-F68B836D4C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218792" y="2584787"/>
            <a:ext cx="2176817" cy="20382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47AABF3-5F46-4F47-A81F-57B2B94118DF}"/>
              </a:ext>
            </a:extLst>
          </p:cNvPr>
          <p:cNvSpPr txBox="1"/>
          <p:nvPr/>
        </p:nvSpPr>
        <p:spPr>
          <a:xfrm>
            <a:off x="2328639" y="2462610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8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9EF6D2-D042-4E79-A4EC-D11490B49222}"/>
              </a:ext>
            </a:extLst>
          </p:cNvPr>
          <p:cNvSpPr txBox="1"/>
          <p:nvPr/>
        </p:nvSpPr>
        <p:spPr>
          <a:xfrm>
            <a:off x="1923126" y="1861826"/>
            <a:ext cx="3449480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Autery" charset="0"/>
                <a:cs typeface="Autery" charset="0"/>
              </a:rPr>
              <a:t>YEARLY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363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F68BE62-FC15-4FD2-9796-1C778189A517}"/>
              </a:ext>
            </a:extLst>
          </p:cNvPr>
          <p:cNvSpPr/>
          <p:nvPr/>
        </p:nvSpPr>
        <p:spPr>
          <a:xfrm>
            <a:off x="264778" y="685800"/>
            <a:ext cx="7242844" cy="8293100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87FB3B-8D87-481B-8DEE-C60E9DA43BB1}"/>
              </a:ext>
            </a:extLst>
          </p:cNvPr>
          <p:cNvSpPr txBox="1"/>
          <p:nvPr/>
        </p:nvSpPr>
        <p:spPr>
          <a:xfrm>
            <a:off x="549269" y="786138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YEARLY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EFB966-2B3E-439F-AFA7-C8B59A65465B}"/>
              </a:ext>
            </a:extLst>
          </p:cNvPr>
          <p:cNvCxnSpPr>
            <a:cxnSpLocks/>
          </p:cNvCxnSpPr>
          <p:nvPr/>
        </p:nvCxnSpPr>
        <p:spPr>
          <a:xfrm>
            <a:off x="461545" y="817760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5FCD5D2-BF71-4B51-AAF3-FAE9E338F426}"/>
              </a:ext>
            </a:extLst>
          </p:cNvPr>
          <p:cNvCxnSpPr>
            <a:cxnSpLocks/>
          </p:cNvCxnSpPr>
          <p:nvPr/>
        </p:nvCxnSpPr>
        <p:spPr>
          <a:xfrm>
            <a:off x="478056" y="84913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B2AC4CB-49AF-4BE5-9EE0-53AC5FE727E9}"/>
              </a:ext>
            </a:extLst>
          </p:cNvPr>
          <p:cNvCxnSpPr>
            <a:cxnSpLocks/>
          </p:cNvCxnSpPr>
          <p:nvPr/>
        </p:nvCxnSpPr>
        <p:spPr>
          <a:xfrm>
            <a:off x="4104259" y="817014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DD1B2EA-0633-4473-8CA4-BED24AE6D2C7}"/>
              </a:ext>
            </a:extLst>
          </p:cNvPr>
          <p:cNvCxnSpPr>
            <a:cxnSpLocks/>
          </p:cNvCxnSpPr>
          <p:nvPr/>
        </p:nvCxnSpPr>
        <p:spPr>
          <a:xfrm>
            <a:off x="4120770" y="849736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EF2EB65-29E4-42AB-890C-E12BEFEAF909}"/>
              </a:ext>
            </a:extLst>
          </p:cNvPr>
          <p:cNvSpPr txBox="1"/>
          <p:nvPr/>
        </p:nvSpPr>
        <p:spPr>
          <a:xfrm>
            <a:off x="454633" y="7605223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AA19A3-4F16-4B9B-8489-10849E0644AF}"/>
              </a:ext>
            </a:extLst>
          </p:cNvPr>
          <p:cNvSpPr txBox="1"/>
          <p:nvPr/>
        </p:nvSpPr>
        <p:spPr>
          <a:xfrm>
            <a:off x="4104259" y="761452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D1EC22-03AB-42B1-90B2-C45277203C5B}"/>
              </a:ext>
            </a:extLst>
          </p:cNvPr>
          <p:cNvCxnSpPr>
            <a:cxnSpLocks/>
          </p:cNvCxnSpPr>
          <p:nvPr/>
        </p:nvCxnSpPr>
        <p:spPr>
          <a:xfrm>
            <a:off x="474436" y="881858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311B3A-640B-467A-9E2C-E7F11BFAC417}"/>
              </a:ext>
            </a:extLst>
          </p:cNvPr>
          <p:cNvCxnSpPr>
            <a:cxnSpLocks/>
          </p:cNvCxnSpPr>
          <p:nvPr/>
        </p:nvCxnSpPr>
        <p:spPr>
          <a:xfrm>
            <a:off x="4117150" y="881112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367B9B69-5D94-483B-B063-7E7DC4D025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7893881"/>
            <a:ext cx="332154" cy="27699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281A1D9-EB9D-45FE-92DB-9AB47B3C518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8209433"/>
            <a:ext cx="332154" cy="2769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305292E-E980-4EFA-848F-D5834DE0F03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28" y="8537230"/>
            <a:ext cx="332154" cy="27699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5E5CA64-CF1B-401E-9BE4-54A0642CD22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7909404"/>
            <a:ext cx="332154" cy="27699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0C8167E-7D96-4959-8AB1-1F012A0B1C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8224956"/>
            <a:ext cx="332154" cy="27699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89EEB13-DB7D-400C-8898-28EA183101F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31" y="8552753"/>
            <a:ext cx="332154" cy="276999"/>
          </a:xfrm>
          <a:prstGeom prst="rect">
            <a:avLst/>
          </a:prstGeom>
        </p:spPr>
      </p:pic>
      <p:graphicFrame>
        <p:nvGraphicFramePr>
          <p:cNvPr id="48" name="Table 8">
            <a:extLst>
              <a:ext uri="{FF2B5EF4-FFF2-40B4-BE49-F238E27FC236}">
                <a16:creationId xmlns:a16="http://schemas.microsoft.com/office/drawing/2014/main" id="{3775AC80-8BCF-4F41-946E-89EDAB0EB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811837"/>
              </p:ext>
            </p:extLst>
          </p:nvPr>
        </p:nvGraphicFramePr>
        <p:xfrm>
          <a:off x="454634" y="1389037"/>
          <a:ext cx="6915210" cy="5922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76658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1026425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110538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71060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1096145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0568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65497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6855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7197580"/>
                  </a:ext>
                </a:extLst>
              </a:tr>
            </a:tbl>
          </a:graphicData>
        </a:graphic>
      </p:graphicFrame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D2A650B-74F1-4304-81A7-CA05CB8185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1814455"/>
            <a:ext cx="465503" cy="440608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854B7EE-5DC2-4E18-B608-008B311CA0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1952" t="34507" r="32969" b="32290"/>
          <a:stretch/>
        </p:blipFill>
        <p:spPr>
          <a:xfrm>
            <a:off x="402556" y="2185384"/>
            <a:ext cx="465503" cy="440608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D670A0F0-C978-4C4F-B12F-E2F2BCA16C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553106"/>
            <a:ext cx="465503" cy="440608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D843DB21-56FC-4081-92A5-CDBB38C22F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949996"/>
            <a:ext cx="465503" cy="440608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1F27BC9-62F6-4884-A44A-1FF0E566C4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3356829"/>
            <a:ext cx="465503" cy="440608"/>
          </a:xfrm>
          <a:prstGeom prst="rect">
            <a:avLst/>
          </a:prstGeom>
        </p:spPr>
      </p:pic>
      <p:pic>
        <p:nvPicPr>
          <p:cNvPr id="54" name="Picture 53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0A6B9CF-C8EF-4E1A-85ED-B3FF2242C6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90114" y="3769060"/>
            <a:ext cx="465503" cy="440608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B4D6D01-34A3-4EC7-B54A-3D0777FB63C5}"/>
              </a:ext>
            </a:extLst>
          </p:cNvPr>
          <p:cNvSpPr txBox="1"/>
          <p:nvPr/>
        </p:nvSpPr>
        <p:spPr>
          <a:xfrm>
            <a:off x="1216511" y="1406191"/>
            <a:ext cx="1307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YEARLY Task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84AAC83-2531-47B4-884A-81B2A01D821A}"/>
              </a:ext>
            </a:extLst>
          </p:cNvPr>
          <p:cNvSpPr txBox="1"/>
          <p:nvPr/>
        </p:nvSpPr>
        <p:spPr>
          <a:xfrm>
            <a:off x="3399634" y="1406191"/>
            <a:ext cx="886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676CCB-68BE-4DC3-9DCF-02340572DFB5}"/>
              </a:ext>
            </a:extLst>
          </p:cNvPr>
          <p:cNvSpPr txBox="1"/>
          <p:nvPr/>
        </p:nvSpPr>
        <p:spPr>
          <a:xfrm>
            <a:off x="4449304" y="14061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SUMMER	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5A9FA3C-9882-4122-82C7-C2810C559CCC}"/>
              </a:ext>
            </a:extLst>
          </p:cNvPr>
          <p:cNvSpPr txBox="1"/>
          <p:nvPr/>
        </p:nvSpPr>
        <p:spPr>
          <a:xfrm>
            <a:off x="5624203" y="1412571"/>
            <a:ext cx="606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FALL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9C74F00-9D8D-4FA0-967D-653DAF50CFDE}"/>
              </a:ext>
            </a:extLst>
          </p:cNvPr>
          <p:cNvSpPr txBox="1"/>
          <p:nvPr/>
        </p:nvSpPr>
        <p:spPr>
          <a:xfrm>
            <a:off x="6325259" y="1406191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1485693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7919CF07-458D-46BA-A382-AE34B8E52810}"/>
              </a:ext>
            </a:extLst>
          </p:cNvPr>
          <p:cNvSpPr/>
          <p:nvPr/>
        </p:nvSpPr>
        <p:spPr>
          <a:xfrm>
            <a:off x="545910" y="1309291"/>
            <a:ext cx="6755642" cy="8417787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D26C689-ACAE-4CD0-9F6A-38F542FCD2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431455"/>
              </p:ext>
            </p:extLst>
          </p:nvPr>
        </p:nvGraphicFramePr>
        <p:xfrm>
          <a:off x="663765" y="1433979"/>
          <a:ext cx="1829541" cy="205997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439591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January</a:t>
                      </a: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5901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64982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590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590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590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590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2590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039070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333B417-7E28-4384-AFF9-D2E3BA5CC1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812002"/>
              </p:ext>
            </p:extLst>
          </p:nvPr>
        </p:nvGraphicFramePr>
        <p:xfrm>
          <a:off x="2943750" y="1480836"/>
          <a:ext cx="1829541" cy="182629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February</a:t>
                      </a:r>
                      <a:endParaRPr lang="en-US" sz="2000" b="0" spc="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8011ACB-5DDC-4887-A579-A88F79AB2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608275"/>
              </p:ext>
            </p:extLst>
          </p:nvPr>
        </p:nvGraphicFramePr>
        <p:xfrm>
          <a:off x="5222637" y="1480835"/>
          <a:ext cx="1829541" cy="182629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18547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March</a:t>
                      </a:r>
                    </a:p>
                  </a:txBody>
                  <a:tcPr marL="71965" marR="71965" marT="35983" marB="359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2DF375BF-5BCA-4536-AC21-438EF662F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158541"/>
              </p:ext>
            </p:extLst>
          </p:nvPr>
        </p:nvGraphicFramePr>
        <p:xfrm>
          <a:off x="663764" y="3570306"/>
          <a:ext cx="1829541" cy="205124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355107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April</a:t>
                      </a:r>
                      <a:endParaRPr lang="en-US" sz="2000" b="0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600" dirty="0"/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4" marB="15344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976189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5A528F3C-CC79-42CF-BC47-E76389C3CA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319106"/>
              </p:ext>
            </p:extLst>
          </p:nvPr>
        </p:nvGraphicFramePr>
        <p:xfrm>
          <a:off x="2943750" y="3609223"/>
          <a:ext cx="1829541" cy="201232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May</a:t>
                      </a:r>
                    </a:p>
                  </a:txBody>
                  <a:tcPr marL="71965" marR="71965" marT="35983" marB="3598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r>
                        <a:rPr lang="en-US" sz="900" dirty="0"/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238083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D86702E1-7AC9-450B-BBAB-76FE29345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657506"/>
              </p:ext>
            </p:extLst>
          </p:nvPr>
        </p:nvGraphicFramePr>
        <p:xfrm>
          <a:off x="5118842" y="3493959"/>
          <a:ext cx="1934436" cy="182698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6348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76348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76348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76348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303787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48909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76348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June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4" marR="30704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10DA50D-ED37-424B-9EA1-2DC6AEC54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919556"/>
              </p:ext>
            </p:extLst>
          </p:nvPr>
        </p:nvGraphicFramePr>
        <p:xfrm>
          <a:off x="663763" y="5702886"/>
          <a:ext cx="1829541" cy="205123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642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July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24942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389178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C2F6EE6B-777F-448D-9DA1-22A970796C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896041"/>
              </p:ext>
            </p:extLst>
          </p:nvPr>
        </p:nvGraphicFramePr>
        <p:xfrm>
          <a:off x="2943750" y="5755524"/>
          <a:ext cx="1810935" cy="177365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8705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58705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211654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August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2655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374" marR="30374" marT="15186" marB="15186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43D4782-1778-41BA-BF28-BC42D6CAC9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48831"/>
              </p:ext>
            </p:extLst>
          </p:nvPr>
        </p:nvGraphicFramePr>
        <p:xfrm>
          <a:off x="5222637" y="5702193"/>
          <a:ext cx="1830640" cy="182698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520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520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September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5077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5" marR="30705" marT="15352" marB="153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6B23A1F5-B056-42CF-8DA0-8FB948508D83}"/>
              </a:ext>
            </a:extLst>
          </p:cNvPr>
          <p:cNvGraphicFramePr>
            <a:graphicFrameLocks noGrp="1"/>
          </p:cNvGraphicFramePr>
          <p:nvPr/>
        </p:nvGraphicFramePr>
        <p:xfrm>
          <a:off x="663763" y="7718229"/>
          <a:ext cx="1799721" cy="20287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5710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5710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97975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October</a:t>
                      </a:r>
                      <a:endParaRPr lang="en-US" sz="20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  <a:tr h="221276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185" marR="30185" marT="15093" marB="1509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154567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44CA37C7-D1BA-45F5-8C01-B77F6BAC38C6}"/>
              </a:ext>
            </a:extLst>
          </p:cNvPr>
          <p:cNvGraphicFramePr>
            <a:graphicFrameLocks noGrp="1"/>
          </p:cNvGraphicFramePr>
          <p:nvPr/>
        </p:nvGraphicFramePr>
        <p:xfrm>
          <a:off x="2943750" y="7714988"/>
          <a:ext cx="1829541" cy="1826299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363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363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212349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November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4943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686" marR="30686" marT="15343" marB="1534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2D8A9AEF-CB51-4A9F-BBD7-4B198BA176FB}"/>
              </a:ext>
            </a:extLst>
          </p:cNvPr>
          <p:cNvGraphicFramePr>
            <a:graphicFrameLocks noGrp="1"/>
          </p:cNvGraphicFramePr>
          <p:nvPr/>
        </p:nvGraphicFramePr>
        <p:xfrm>
          <a:off x="5222637" y="7713910"/>
          <a:ext cx="1830416" cy="1826853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1488">
                  <a:extLst>
                    <a:ext uri="{9D8B030D-6E8A-4147-A177-3AD203B41FA5}">
                      <a16:colId xmlns:a16="http://schemas.microsoft.com/office/drawing/2014/main" val="698137176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3826593450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18862860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1511723880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322648099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4120285314"/>
                    </a:ext>
                  </a:extLst>
                </a:gridCol>
                <a:gridCol w="261488">
                  <a:extLst>
                    <a:ext uri="{9D8B030D-6E8A-4147-A177-3AD203B41FA5}">
                      <a16:colId xmlns:a16="http://schemas.microsoft.com/office/drawing/2014/main" val="1081778277"/>
                    </a:ext>
                  </a:extLst>
                </a:gridCol>
              </a:tblGrid>
              <a:tr h="174631">
                <a:tc gridSpan="7">
                  <a:txBody>
                    <a:bodyPr/>
                    <a:lstStyle/>
                    <a:p>
                      <a:pPr algn="ctr"/>
                      <a:r>
                        <a:rPr lang="en-US" sz="2400" b="0" spc="0" dirty="0">
                          <a:latin typeface="+mn-lt"/>
                        </a:rPr>
                        <a:t>December</a:t>
                      </a:r>
                      <a:endParaRPr lang="en-US" sz="2400" b="1" spc="600" dirty="0">
                        <a:latin typeface="+mn-lt"/>
                      </a:endParaRPr>
                    </a:p>
                  </a:txBody>
                  <a:tcPr marL="71965" marR="71965" marT="35983" marB="3598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5298113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W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T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b="0" spc="600" dirty="0"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7362286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b="0" spc="0" dirty="0">
                        <a:latin typeface="Calibri" panose="020F0502020204030204" pitchFamily="34" charset="0"/>
                      </a:endParaRP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195138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88115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6761444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04675"/>
                  </a:ext>
                </a:extLst>
              </a:tr>
              <a:tr h="225051"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spc="0" dirty="0"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30701" marR="30701" marT="15350" marB="1535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988252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164E78E3-033F-49B5-B190-CA79FF94CDF6}"/>
              </a:ext>
            </a:extLst>
          </p:cNvPr>
          <p:cNvSpPr txBox="1"/>
          <p:nvPr/>
        </p:nvSpPr>
        <p:spPr>
          <a:xfrm>
            <a:off x="3214401" y="539851"/>
            <a:ext cx="15911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17406D"/>
                </a:solidFill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33073848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80722" y="2620583"/>
            <a:ext cx="2176817" cy="203820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E59039C-D5B3-4F82-B121-C78319AB2BFD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5AC4AD-ED40-406C-B09F-1A896AB742EE}"/>
              </a:ext>
            </a:extLst>
          </p:cNvPr>
          <p:cNvSpPr/>
          <p:nvPr/>
        </p:nvSpPr>
        <p:spPr>
          <a:xfrm>
            <a:off x="1391880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E42C4F1-135A-441C-8882-F68B836D4C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4611543" y="1322472"/>
            <a:ext cx="2176817" cy="203820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47AABF3-5F46-4F47-A81F-57B2B94118DF}"/>
              </a:ext>
            </a:extLst>
          </p:cNvPr>
          <p:cNvSpPr txBox="1"/>
          <p:nvPr/>
        </p:nvSpPr>
        <p:spPr>
          <a:xfrm>
            <a:off x="1876563" y="2665074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maintenance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9EF6D2-D042-4E79-A4EC-D11490B49222}"/>
              </a:ext>
            </a:extLst>
          </p:cNvPr>
          <p:cNvSpPr txBox="1"/>
          <p:nvPr/>
        </p:nvSpPr>
        <p:spPr>
          <a:xfrm>
            <a:off x="1649476" y="2008566"/>
            <a:ext cx="3449480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Autery" charset="0"/>
                <a:cs typeface="Autery" charset="0"/>
              </a:rPr>
              <a:t>HOME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4910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F68BE62-FC15-4FD2-9796-1C778189A517}"/>
              </a:ext>
            </a:extLst>
          </p:cNvPr>
          <p:cNvSpPr/>
          <p:nvPr/>
        </p:nvSpPr>
        <p:spPr>
          <a:xfrm>
            <a:off x="264778" y="685800"/>
            <a:ext cx="7242844" cy="8293100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87FB3B-8D87-481B-8DEE-C60E9DA43BB1}"/>
              </a:ext>
            </a:extLst>
          </p:cNvPr>
          <p:cNvSpPr txBox="1"/>
          <p:nvPr/>
        </p:nvSpPr>
        <p:spPr>
          <a:xfrm>
            <a:off x="549269" y="786138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HOME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maintenance</a:t>
            </a:r>
            <a:endParaRPr lang="en-US" sz="54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EFB966-2B3E-439F-AFA7-C8B59A65465B}"/>
              </a:ext>
            </a:extLst>
          </p:cNvPr>
          <p:cNvCxnSpPr>
            <a:cxnSpLocks/>
          </p:cNvCxnSpPr>
          <p:nvPr/>
        </p:nvCxnSpPr>
        <p:spPr>
          <a:xfrm flipV="1">
            <a:off x="461545" y="8170880"/>
            <a:ext cx="6761579" cy="672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5FCD5D2-BF71-4B51-AAF3-FAE9E338F426}"/>
              </a:ext>
            </a:extLst>
          </p:cNvPr>
          <p:cNvCxnSpPr>
            <a:cxnSpLocks/>
          </p:cNvCxnSpPr>
          <p:nvPr/>
        </p:nvCxnSpPr>
        <p:spPr>
          <a:xfrm flipV="1">
            <a:off x="478056" y="8486432"/>
            <a:ext cx="6745068" cy="493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EF2EB65-29E4-42AB-890C-E12BEFEAF909}"/>
              </a:ext>
            </a:extLst>
          </p:cNvPr>
          <p:cNvSpPr txBox="1"/>
          <p:nvPr/>
        </p:nvSpPr>
        <p:spPr>
          <a:xfrm>
            <a:off x="454634" y="7547932"/>
            <a:ext cx="6915209" cy="283722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1200" b="1" dirty="0">
              <a:latin typeface="Mont ExtraLight DEMO" charset="0"/>
              <a:ea typeface="Mont ExtraLight DEMO" charset="0"/>
              <a:cs typeface="Mont ExtraLight DEMO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BD1EC22-03AB-42B1-90B2-C45277203C5B}"/>
              </a:ext>
            </a:extLst>
          </p:cNvPr>
          <p:cNvCxnSpPr>
            <a:cxnSpLocks/>
          </p:cNvCxnSpPr>
          <p:nvPr/>
        </p:nvCxnSpPr>
        <p:spPr>
          <a:xfrm flipV="1">
            <a:off x="474436" y="8814229"/>
            <a:ext cx="6748688" cy="43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367B9B69-5D94-483B-B063-7E7DC4D025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7893881"/>
            <a:ext cx="332154" cy="27699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281A1D9-EB9D-45FE-92DB-9AB47B3C518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8209433"/>
            <a:ext cx="332154" cy="2769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305292E-E980-4EFA-848F-D5834DE0F03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28" y="8537230"/>
            <a:ext cx="332154" cy="276999"/>
          </a:xfrm>
          <a:prstGeom prst="rect">
            <a:avLst/>
          </a:prstGeom>
        </p:spPr>
      </p:pic>
      <p:graphicFrame>
        <p:nvGraphicFramePr>
          <p:cNvPr id="48" name="Table 8">
            <a:extLst>
              <a:ext uri="{FF2B5EF4-FFF2-40B4-BE49-F238E27FC236}">
                <a16:creationId xmlns:a16="http://schemas.microsoft.com/office/drawing/2014/main" id="{3775AC80-8BCF-4F41-946E-89EDAB0EB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065449"/>
              </p:ext>
            </p:extLst>
          </p:nvPr>
        </p:nvGraphicFramePr>
        <p:xfrm>
          <a:off x="454634" y="1389037"/>
          <a:ext cx="6915210" cy="5922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76658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1026425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110538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710602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1096145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0568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65497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46855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7197580"/>
                  </a:ext>
                </a:extLst>
              </a:tr>
            </a:tbl>
          </a:graphicData>
        </a:graphic>
      </p:graphicFrame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D2A650B-74F1-4304-81A7-CA05CB8185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1814455"/>
            <a:ext cx="465503" cy="440608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854B7EE-5DC2-4E18-B608-008B311CA0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1952" t="34507" r="32969" b="32290"/>
          <a:stretch/>
        </p:blipFill>
        <p:spPr>
          <a:xfrm>
            <a:off x="402556" y="2185384"/>
            <a:ext cx="465503" cy="440608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D670A0F0-C978-4C4F-B12F-E2F2BCA16C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553106"/>
            <a:ext cx="465503" cy="440608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D843DB21-56FC-4081-92A5-CDBB38C22F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949996"/>
            <a:ext cx="465503" cy="440608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1F27BC9-62F6-4884-A44A-1FF0E566C4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3356829"/>
            <a:ext cx="465503" cy="440608"/>
          </a:xfrm>
          <a:prstGeom prst="rect">
            <a:avLst/>
          </a:prstGeom>
        </p:spPr>
      </p:pic>
      <p:pic>
        <p:nvPicPr>
          <p:cNvPr id="54" name="Picture 53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0A6B9CF-C8EF-4E1A-85ED-B3FF2242C6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90114" y="3769060"/>
            <a:ext cx="465503" cy="440608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0B4D6D01-34A3-4EC7-B54A-3D0777FB63C5}"/>
              </a:ext>
            </a:extLst>
          </p:cNvPr>
          <p:cNvSpPr txBox="1"/>
          <p:nvPr/>
        </p:nvSpPr>
        <p:spPr>
          <a:xfrm>
            <a:off x="1216511" y="1406191"/>
            <a:ext cx="637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TASK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84AAC83-2531-47B4-884A-81B2A01D821A}"/>
              </a:ext>
            </a:extLst>
          </p:cNvPr>
          <p:cNvSpPr txBox="1"/>
          <p:nvPr/>
        </p:nvSpPr>
        <p:spPr>
          <a:xfrm>
            <a:off x="3399634" y="1406191"/>
            <a:ext cx="886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SPRING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676CCB-68BE-4DC3-9DCF-02340572DFB5}"/>
              </a:ext>
            </a:extLst>
          </p:cNvPr>
          <p:cNvSpPr txBox="1"/>
          <p:nvPr/>
        </p:nvSpPr>
        <p:spPr>
          <a:xfrm>
            <a:off x="4449304" y="14061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SUMMER	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5A9FA3C-9882-4122-82C7-C2810C559CCC}"/>
              </a:ext>
            </a:extLst>
          </p:cNvPr>
          <p:cNvSpPr txBox="1"/>
          <p:nvPr/>
        </p:nvSpPr>
        <p:spPr>
          <a:xfrm>
            <a:off x="5624203" y="1412571"/>
            <a:ext cx="606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FALL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9C74F00-9D8D-4FA0-967D-653DAF50CFDE}"/>
              </a:ext>
            </a:extLst>
          </p:cNvPr>
          <p:cNvSpPr txBox="1"/>
          <p:nvPr/>
        </p:nvSpPr>
        <p:spPr>
          <a:xfrm>
            <a:off x="6325259" y="1406191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28392126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82F1A44-B0F2-4768-B9E8-E9965963E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6174"/>
            <a:ext cx="7772400" cy="1013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79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80722" y="2620583"/>
            <a:ext cx="2176817" cy="203820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E943342-A1A9-481D-9425-2552FD804727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3D62715-C009-4626-8969-7990603A4E99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738CD9-B1D5-4820-AAE5-202B685CBD33}"/>
              </a:ext>
            </a:extLst>
          </p:cNvPr>
          <p:cNvSpPr txBox="1"/>
          <p:nvPr/>
        </p:nvSpPr>
        <p:spPr>
          <a:xfrm>
            <a:off x="2437017" y="2440770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8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8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DCF410-67B9-4F04-BA9E-A609CB03AF39}"/>
              </a:ext>
            </a:extLst>
          </p:cNvPr>
          <p:cNvSpPr txBox="1"/>
          <p:nvPr/>
        </p:nvSpPr>
        <p:spPr>
          <a:xfrm>
            <a:off x="1888698" y="1843282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DAILY 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20" name="Picture 19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79D6629-926D-4142-835F-52BB70A1E6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80722" y="2620583"/>
            <a:ext cx="2176817" cy="203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02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264778" y="685800"/>
            <a:ext cx="7242844" cy="8293100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549269" y="786138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DAILY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F1A965D-CE04-4BE1-918D-4CC3DB26F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126384"/>
              </p:ext>
            </p:extLst>
          </p:nvPr>
        </p:nvGraphicFramePr>
        <p:xfrm>
          <a:off x="454634" y="1389037"/>
          <a:ext cx="6863130" cy="4343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2650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E357629-7FAD-44AF-92A0-CC18970F3984}"/>
              </a:ext>
            </a:extLst>
          </p:cNvPr>
          <p:cNvSpPr txBox="1"/>
          <p:nvPr/>
        </p:nvSpPr>
        <p:spPr>
          <a:xfrm>
            <a:off x="1337481" y="1421772"/>
            <a:ext cx="1099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Daily Task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3178B2-650B-4CE6-ABAC-748FEA0B0BF4}"/>
              </a:ext>
            </a:extLst>
          </p:cNvPr>
          <p:cNvSpPr txBox="1"/>
          <p:nvPr/>
        </p:nvSpPr>
        <p:spPr>
          <a:xfrm>
            <a:off x="3582837" y="1370192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BF60D-B1E3-44BE-8DA9-39DA28F4D907}"/>
              </a:ext>
            </a:extLst>
          </p:cNvPr>
          <p:cNvSpPr txBox="1"/>
          <p:nvPr/>
        </p:nvSpPr>
        <p:spPr>
          <a:xfrm>
            <a:off x="4141375" y="137019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15A076-9142-4C06-906D-5C537523A5C0}"/>
              </a:ext>
            </a:extLst>
          </p:cNvPr>
          <p:cNvSpPr txBox="1"/>
          <p:nvPr/>
        </p:nvSpPr>
        <p:spPr>
          <a:xfrm>
            <a:off x="4728597" y="1370192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3CF945-6EBC-4A6D-9267-A90D912E98BE}"/>
              </a:ext>
            </a:extLst>
          </p:cNvPr>
          <p:cNvSpPr txBox="1"/>
          <p:nvPr/>
        </p:nvSpPr>
        <p:spPr>
          <a:xfrm>
            <a:off x="5178068" y="137019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482B0-F08A-43E3-840F-2C90DA8899EF}"/>
              </a:ext>
            </a:extLst>
          </p:cNvPr>
          <p:cNvSpPr txBox="1"/>
          <p:nvPr/>
        </p:nvSpPr>
        <p:spPr>
          <a:xfrm>
            <a:off x="5740706" y="137019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9D5E17-532B-42AF-B056-CAE4CA23F05F}"/>
              </a:ext>
            </a:extLst>
          </p:cNvPr>
          <p:cNvSpPr txBox="1"/>
          <p:nvPr/>
        </p:nvSpPr>
        <p:spPr>
          <a:xfrm>
            <a:off x="6269797" y="137019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5DE8F3-C390-4097-87C0-2A0235DA1612}"/>
              </a:ext>
            </a:extLst>
          </p:cNvPr>
          <p:cNvSpPr txBox="1"/>
          <p:nvPr/>
        </p:nvSpPr>
        <p:spPr>
          <a:xfrm>
            <a:off x="6836007" y="137019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487624"/>
              </p:ext>
            </p:extLst>
          </p:nvPr>
        </p:nvGraphicFramePr>
        <p:xfrm>
          <a:off x="454633" y="6128947"/>
          <a:ext cx="6863128" cy="1112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1578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454633" y="5821166"/>
            <a:ext cx="3328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 will spend 15 minutes on a big task today!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461545" y="817760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478056" y="84913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4104259" y="817014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4120770" y="849736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454633" y="7605223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4104259" y="761452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474436" y="881858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4117150" y="881112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7893881"/>
            <a:ext cx="332154" cy="2769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8209433"/>
            <a:ext cx="332154" cy="27699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28" y="8537230"/>
            <a:ext cx="332154" cy="27699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7909404"/>
            <a:ext cx="332154" cy="27699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8224956"/>
            <a:ext cx="332154" cy="2769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31" y="8552753"/>
            <a:ext cx="332154" cy="27699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B49B361-A68D-4E5E-B817-5E210ECB2E19}"/>
              </a:ext>
            </a:extLst>
          </p:cNvPr>
          <p:cNvSpPr txBox="1"/>
          <p:nvPr/>
        </p:nvSpPr>
        <p:spPr>
          <a:xfrm>
            <a:off x="715965" y="1865628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Wash Dishes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C80CE4-BEEA-42D2-B74D-EC041FFD795C}"/>
              </a:ext>
            </a:extLst>
          </p:cNvPr>
          <p:cNvSpPr txBox="1"/>
          <p:nvPr/>
        </p:nvSpPr>
        <p:spPr>
          <a:xfrm>
            <a:off x="683237" y="2196551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Wipe down counters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44C051C-FC8F-47D6-86DE-3A6D591ABA24}"/>
              </a:ext>
            </a:extLst>
          </p:cNvPr>
          <p:cNvSpPr txBox="1"/>
          <p:nvPr/>
        </p:nvSpPr>
        <p:spPr>
          <a:xfrm>
            <a:off x="683237" y="2582274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Clean stove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036239-5F58-46A3-9216-D190B9D4A545}"/>
              </a:ext>
            </a:extLst>
          </p:cNvPr>
          <p:cNvSpPr txBox="1"/>
          <p:nvPr/>
        </p:nvSpPr>
        <p:spPr>
          <a:xfrm>
            <a:off x="661374" y="3000241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Sweep Floor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0A2729-9856-4759-A78F-D768506DDCA2}"/>
              </a:ext>
            </a:extLst>
          </p:cNvPr>
          <p:cNvSpPr txBox="1"/>
          <p:nvPr/>
        </p:nvSpPr>
        <p:spPr>
          <a:xfrm>
            <a:off x="661374" y="3385964"/>
            <a:ext cx="3580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Pick up around the house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7E60FAE-8274-444D-9490-7EBED8C13900}"/>
              </a:ext>
            </a:extLst>
          </p:cNvPr>
          <p:cNvSpPr txBox="1"/>
          <p:nvPr/>
        </p:nvSpPr>
        <p:spPr>
          <a:xfrm>
            <a:off x="683237" y="3815552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Do a load of laundry</a:t>
            </a:r>
          </a:p>
        </p:txBody>
      </p:sp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1814455"/>
            <a:ext cx="465503" cy="440608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1952" t="34507" r="32969" b="32290"/>
          <a:stretch/>
        </p:blipFill>
        <p:spPr>
          <a:xfrm>
            <a:off x="402556" y="2185384"/>
            <a:ext cx="465503" cy="440608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553106"/>
            <a:ext cx="465503" cy="440608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949996"/>
            <a:ext cx="465503" cy="440608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3356829"/>
            <a:ext cx="465503" cy="440608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90114" y="3769060"/>
            <a:ext cx="465503" cy="44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78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264778" y="685800"/>
            <a:ext cx="7242844" cy="8293100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549269" y="786138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DAILY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F1A965D-CE04-4BE1-918D-4CC3DB26FC1A}"/>
              </a:ext>
            </a:extLst>
          </p:cNvPr>
          <p:cNvGraphicFramePr>
            <a:graphicFrameLocks noGrp="1"/>
          </p:cNvGraphicFramePr>
          <p:nvPr/>
        </p:nvGraphicFramePr>
        <p:xfrm>
          <a:off x="454634" y="1389037"/>
          <a:ext cx="6863130" cy="4343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2650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651668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931529578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8238137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E357629-7FAD-44AF-92A0-CC18970F3984}"/>
              </a:ext>
            </a:extLst>
          </p:cNvPr>
          <p:cNvSpPr txBox="1"/>
          <p:nvPr/>
        </p:nvSpPr>
        <p:spPr>
          <a:xfrm>
            <a:off x="1337481" y="1421772"/>
            <a:ext cx="1099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Daily Task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3178B2-650B-4CE6-ABAC-748FEA0B0BF4}"/>
              </a:ext>
            </a:extLst>
          </p:cNvPr>
          <p:cNvSpPr txBox="1"/>
          <p:nvPr/>
        </p:nvSpPr>
        <p:spPr>
          <a:xfrm>
            <a:off x="3582837" y="1370192"/>
            <a:ext cx="38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BBF60D-B1E3-44BE-8DA9-39DA28F4D907}"/>
              </a:ext>
            </a:extLst>
          </p:cNvPr>
          <p:cNvSpPr txBox="1"/>
          <p:nvPr/>
        </p:nvSpPr>
        <p:spPr>
          <a:xfrm>
            <a:off x="4141375" y="1370192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15A076-9142-4C06-906D-5C537523A5C0}"/>
              </a:ext>
            </a:extLst>
          </p:cNvPr>
          <p:cNvSpPr txBox="1"/>
          <p:nvPr/>
        </p:nvSpPr>
        <p:spPr>
          <a:xfrm>
            <a:off x="4728597" y="1370192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3CF945-6EBC-4A6D-9267-A90D912E98BE}"/>
              </a:ext>
            </a:extLst>
          </p:cNvPr>
          <p:cNvSpPr txBox="1"/>
          <p:nvPr/>
        </p:nvSpPr>
        <p:spPr>
          <a:xfrm>
            <a:off x="5178068" y="137019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D482B0-F08A-43E3-840F-2C90DA8899EF}"/>
              </a:ext>
            </a:extLst>
          </p:cNvPr>
          <p:cNvSpPr txBox="1"/>
          <p:nvPr/>
        </p:nvSpPr>
        <p:spPr>
          <a:xfrm>
            <a:off x="5740706" y="137019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9D5E17-532B-42AF-B056-CAE4CA23F05F}"/>
              </a:ext>
            </a:extLst>
          </p:cNvPr>
          <p:cNvSpPr txBox="1"/>
          <p:nvPr/>
        </p:nvSpPr>
        <p:spPr>
          <a:xfrm>
            <a:off x="6269797" y="137019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5DE8F3-C390-4097-87C0-2A0235DA1612}"/>
              </a:ext>
            </a:extLst>
          </p:cNvPr>
          <p:cNvSpPr txBox="1"/>
          <p:nvPr/>
        </p:nvSpPr>
        <p:spPr>
          <a:xfrm>
            <a:off x="6836007" y="1370192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27802"/>
              </p:ext>
            </p:extLst>
          </p:nvPr>
        </p:nvGraphicFramePr>
        <p:xfrm>
          <a:off x="454633" y="6128947"/>
          <a:ext cx="6863128" cy="1112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1578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454633" y="5821166"/>
            <a:ext cx="33286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 will spend 15 minutes on a big task today!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461545" y="817760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478056" y="84913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4104259" y="817014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4120770" y="849736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454633" y="7605223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4104259" y="761452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474436" y="881858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4117150" y="881112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7893881"/>
            <a:ext cx="332154" cy="2769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8209433"/>
            <a:ext cx="332154" cy="27699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28" y="8537230"/>
            <a:ext cx="332154" cy="27699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7909404"/>
            <a:ext cx="332154" cy="27699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8224956"/>
            <a:ext cx="332154" cy="2769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31" y="8552753"/>
            <a:ext cx="332154" cy="276999"/>
          </a:xfrm>
          <a:prstGeom prst="rect">
            <a:avLst/>
          </a:prstGeom>
        </p:spPr>
      </p:pic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1814455"/>
            <a:ext cx="465503" cy="440608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1952" t="34507" r="32969" b="32290"/>
          <a:stretch/>
        </p:blipFill>
        <p:spPr>
          <a:xfrm>
            <a:off x="402556" y="2185384"/>
            <a:ext cx="465503" cy="440608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553106"/>
            <a:ext cx="465503" cy="440608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949996"/>
            <a:ext cx="465503" cy="440608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3356829"/>
            <a:ext cx="465503" cy="440608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90114" y="3769060"/>
            <a:ext cx="465503" cy="44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48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4EE879-0B2E-4AA9-ABC6-D510CA800DCB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59626A-BA61-4D27-B859-ADF74052B3F0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CADCD787-5817-4A69-A8D5-8B20A21715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80722" y="2620583"/>
            <a:ext cx="2176817" cy="20382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8604BC7-1C70-4E96-BF59-D2FFD028BF9B}"/>
              </a:ext>
            </a:extLst>
          </p:cNvPr>
          <p:cNvSpPr txBox="1"/>
          <p:nvPr/>
        </p:nvSpPr>
        <p:spPr>
          <a:xfrm>
            <a:off x="2437017" y="2440770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8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8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387786-4F49-4FCF-9610-8EC41D55A8A1}"/>
              </a:ext>
            </a:extLst>
          </p:cNvPr>
          <p:cNvSpPr txBox="1"/>
          <p:nvPr/>
        </p:nvSpPr>
        <p:spPr>
          <a:xfrm>
            <a:off x="2504458" y="1860383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WEEKLY 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55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264773" y="606276"/>
            <a:ext cx="7242844" cy="8499623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4" name="Table 8">
            <a:extLst>
              <a:ext uri="{FF2B5EF4-FFF2-40B4-BE49-F238E27FC236}">
                <a16:creationId xmlns:a16="http://schemas.microsoft.com/office/drawing/2014/main" id="{6A021285-90B5-4B5A-897C-6274F6E8B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011957"/>
              </p:ext>
            </p:extLst>
          </p:nvPr>
        </p:nvGraphicFramePr>
        <p:xfrm>
          <a:off x="454634" y="1389037"/>
          <a:ext cx="6673853" cy="4343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66573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7018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7018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7018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7018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549267" y="696574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WEEKLY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471246"/>
              </p:ext>
            </p:extLst>
          </p:nvPr>
        </p:nvGraphicFramePr>
        <p:xfrm>
          <a:off x="454633" y="6128947"/>
          <a:ext cx="6863128" cy="1112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1578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454633" y="5821166"/>
            <a:ext cx="3693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 will spend 1 hour cleaning a big task this week!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461545" y="817760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478056" y="84913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4104259" y="817014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4120770" y="849736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454633" y="7605223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4104259" y="761452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474436" y="881858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4117150" y="881112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7893881"/>
            <a:ext cx="332154" cy="2769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8209433"/>
            <a:ext cx="332154" cy="27699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28" y="8537230"/>
            <a:ext cx="332154" cy="27699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7909404"/>
            <a:ext cx="332154" cy="27699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8224956"/>
            <a:ext cx="332154" cy="2769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31" y="8552753"/>
            <a:ext cx="332154" cy="27699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0B49B361-A68D-4E5E-B817-5E210ECB2E19}"/>
              </a:ext>
            </a:extLst>
          </p:cNvPr>
          <p:cNvSpPr txBox="1"/>
          <p:nvPr/>
        </p:nvSpPr>
        <p:spPr>
          <a:xfrm>
            <a:off x="715965" y="1865628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Mop Floors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C80CE4-BEEA-42D2-B74D-EC041FFD795C}"/>
              </a:ext>
            </a:extLst>
          </p:cNvPr>
          <p:cNvSpPr txBox="1"/>
          <p:nvPr/>
        </p:nvSpPr>
        <p:spPr>
          <a:xfrm>
            <a:off x="683237" y="2196551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Vacume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44C051C-FC8F-47D6-86DE-3A6D591ABA24}"/>
              </a:ext>
            </a:extLst>
          </p:cNvPr>
          <p:cNvSpPr txBox="1"/>
          <p:nvPr/>
        </p:nvSpPr>
        <p:spPr>
          <a:xfrm>
            <a:off x="683237" y="2582274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Dust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B036239-5F58-46A3-9216-D190B9D4A545}"/>
              </a:ext>
            </a:extLst>
          </p:cNvPr>
          <p:cNvSpPr txBox="1"/>
          <p:nvPr/>
        </p:nvSpPr>
        <p:spPr>
          <a:xfrm>
            <a:off x="661374" y="3000241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Empty Trash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0A2729-9856-4759-A78F-D768506DDCA2}"/>
              </a:ext>
            </a:extLst>
          </p:cNvPr>
          <p:cNvSpPr txBox="1"/>
          <p:nvPr/>
        </p:nvSpPr>
        <p:spPr>
          <a:xfrm>
            <a:off x="661374" y="3385964"/>
            <a:ext cx="35808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Empty Recycling Bin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7E60FAE-8274-444D-9490-7EBED8C13900}"/>
              </a:ext>
            </a:extLst>
          </p:cNvPr>
          <p:cNvSpPr txBox="1"/>
          <p:nvPr/>
        </p:nvSpPr>
        <p:spPr>
          <a:xfrm>
            <a:off x="683237" y="3815552"/>
            <a:ext cx="2967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Wash Clothes</a:t>
            </a:r>
          </a:p>
        </p:txBody>
      </p:sp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1814455"/>
            <a:ext cx="465503" cy="440608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1952" t="34507" r="32969" b="32290"/>
          <a:stretch/>
        </p:blipFill>
        <p:spPr>
          <a:xfrm>
            <a:off x="402556" y="2185384"/>
            <a:ext cx="465503" cy="440608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553106"/>
            <a:ext cx="465503" cy="440608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949996"/>
            <a:ext cx="465503" cy="440608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3356829"/>
            <a:ext cx="465503" cy="440608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90114" y="3769060"/>
            <a:ext cx="465503" cy="44060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BEFAD9C-C793-4BFD-BECC-DD7C09A69B58}"/>
              </a:ext>
            </a:extLst>
          </p:cNvPr>
          <p:cNvSpPr txBox="1"/>
          <p:nvPr/>
        </p:nvSpPr>
        <p:spPr>
          <a:xfrm>
            <a:off x="1478195" y="1431699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WEEKLY Task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EE5AAE0-151D-4151-902E-DD8269054717}"/>
              </a:ext>
            </a:extLst>
          </p:cNvPr>
          <p:cNvSpPr txBox="1"/>
          <p:nvPr/>
        </p:nvSpPr>
        <p:spPr>
          <a:xfrm>
            <a:off x="4473708" y="13987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A405CA7-4343-470B-927A-CC074D4F2B33}"/>
              </a:ext>
            </a:extLst>
          </p:cNvPr>
          <p:cNvSpPr txBox="1"/>
          <p:nvPr/>
        </p:nvSpPr>
        <p:spPr>
          <a:xfrm>
            <a:off x="5199430" y="13844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	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4A98739-F0C0-41AF-8929-0BBE6B64FCA4}"/>
              </a:ext>
            </a:extLst>
          </p:cNvPr>
          <p:cNvSpPr txBox="1"/>
          <p:nvPr/>
        </p:nvSpPr>
        <p:spPr>
          <a:xfrm>
            <a:off x="5910281" y="13819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8EAF8F-F76E-4CD1-8EE4-64EF077C6F80}"/>
              </a:ext>
            </a:extLst>
          </p:cNvPr>
          <p:cNvSpPr txBox="1"/>
          <p:nvPr/>
        </p:nvSpPr>
        <p:spPr>
          <a:xfrm>
            <a:off x="6639217" y="138444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952938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35B94B5-37BA-4468-B6BB-3AE4856D6EC1}"/>
              </a:ext>
            </a:extLst>
          </p:cNvPr>
          <p:cNvSpPr/>
          <p:nvPr/>
        </p:nvSpPr>
        <p:spPr>
          <a:xfrm>
            <a:off x="264774" y="592193"/>
            <a:ext cx="7242844" cy="8487045"/>
          </a:xfrm>
          <a:prstGeom prst="roundRect">
            <a:avLst>
              <a:gd name="adj" fmla="val 31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4" name="Table 8">
            <a:extLst>
              <a:ext uri="{FF2B5EF4-FFF2-40B4-BE49-F238E27FC236}">
                <a16:creationId xmlns:a16="http://schemas.microsoft.com/office/drawing/2014/main" id="{6A021285-90B5-4B5A-897C-6274F6E8B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139180"/>
              </p:ext>
            </p:extLst>
          </p:nvPr>
        </p:nvGraphicFramePr>
        <p:xfrm>
          <a:off x="454634" y="1389037"/>
          <a:ext cx="6673853" cy="4343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66573">
                  <a:extLst>
                    <a:ext uri="{9D8B030D-6E8A-4147-A177-3AD203B41FA5}">
                      <a16:colId xmlns:a16="http://schemas.microsoft.com/office/drawing/2014/main" val="2611393173"/>
                    </a:ext>
                  </a:extLst>
                </a:gridCol>
                <a:gridCol w="701820">
                  <a:extLst>
                    <a:ext uri="{9D8B030D-6E8A-4147-A177-3AD203B41FA5}">
                      <a16:colId xmlns:a16="http://schemas.microsoft.com/office/drawing/2014/main" val="3677888631"/>
                    </a:ext>
                  </a:extLst>
                </a:gridCol>
                <a:gridCol w="701820">
                  <a:extLst>
                    <a:ext uri="{9D8B030D-6E8A-4147-A177-3AD203B41FA5}">
                      <a16:colId xmlns:a16="http://schemas.microsoft.com/office/drawing/2014/main" val="1438141684"/>
                    </a:ext>
                  </a:extLst>
                </a:gridCol>
                <a:gridCol w="701820">
                  <a:extLst>
                    <a:ext uri="{9D8B030D-6E8A-4147-A177-3AD203B41FA5}">
                      <a16:colId xmlns:a16="http://schemas.microsoft.com/office/drawing/2014/main" val="4237128276"/>
                    </a:ext>
                  </a:extLst>
                </a:gridCol>
                <a:gridCol w="701820">
                  <a:extLst>
                    <a:ext uri="{9D8B030D-6E8A-4147-A177-3AD203B41FA5}">
                      <a16:colId xmlns:a16="http://schemas.microsoft.com/office/drawing/2014/main" val="3217725927"/>
                    </a:ext>
                  </a:extLst>
                </a:gridCol>
              </a:tblGrid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1001405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09389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91668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24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080475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9973091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6104080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89176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18663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706404"/>
                  </a:ext>
                </a:extLst>
              </a:tr>
              <a:tr h="39482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517770"/>
                  </a:ext>
                </a:extLst>
              </a:tr>
            </a:tbl>
          </a:graphicData>
        </a:graphic>
      </p:graphicFrame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885A0630-EF7F-4257-AF8C-2EC649E16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2611"/>
              </p:ext>
            </p:extLst>
          </p:nvPr>
        </p:nvGraphicFramePr>
        <p:xfrm>
          <a:off x="454633" y="6128947"/>
          <a:ext cx="6863128" cy="1112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15782">
                  <a:extLst>
                    <a:ext uri="{9D8B030D-6E8A-4147-A177-3AD203B41FA5}">
                      <a16:colId xmlns:a16="http://schemas.microsoft.com/office/drawing/2014/main" val="806103105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3313632833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643081830"/>
                    </a:ext>
                  </a:extLst>
                </a:gridCol>
                <a:gridCol w="1715782">
                  <a:extLst>
                    <a:ext uri="{9D8B030D-6E8A-4147-A177-3AD203B41FA5}">
                      <a16:colId xmlns:a16="http://schemas.microsoft.com/office/drawing/2014/main" val="2118152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1000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894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6179052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ABAF866-4B9D-4121-B0CD-682F809A05CB}"/>
              </a:ext>
            </a:extLst>
          </p:cNvPr>
          <p:cNvSpPr txBox="1"/>
          <p:nvPr/>
        </p:nvSpPr>
        <p:spPr>
          <a:xfrm>
            <a:off x="454633" y="5821166"/>
            <a:ext cx="3693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 will spend 1 hour cleaning a big task this week!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423CC87-7BD9-416B-881A-894BF33A376F}"/>
              </a:ext>
            </a:extLst>
          </p:cNvPr>
          <p:cNvCxnSpPr>
            <a:cxnSpLocks/>
          </p:cNvCxnSpPr>
          <p:nvPr/>
        </p:nvCxnSpPr>
        <p:spPr>
          <a:xfrm>
            <a:off x="461545" y="8177603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BA3C5B-A38A-41AE-8D00-3D862649F423}"/>
              </a:ext>
            </a:extLst>
          </p:cNvPr>
          <p:cNvCxnSpPr>
            <a:cxnSpLocks/>
          </p:cNvCxnSpPr>
          <p:nvPr/>
        </p:nvCxnSpPr>
        <p:spPr>
          <a:xfrm>
            <a:off x="478056" y="849136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EC8FE3-40B1-403E-9AF4-B8EAFF16704E}"/>
              </a:ext>
            </a:extLst>
          </p:cNvPr>
          <p:cNvCxnSpPr>
            <a:cxnSpLocks/>
          </p:cNvCxnSpPr>
          <p:nvPr/>
        </p:nvCxnSpPr>
        <p:spPr>
          <a:xfrm>
            <a:off x="4104259" y="8170148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BB9D60A-145A-4525-86E6-F284444C23FA}"/>
              </a:ext>
            </a:extLst>
          </p:cNvPr>
          <p:cNvCxnSpPr>
            <a:cxnSpLocks/>
          </p:cNvCxnSpPr>
          <p:nvPr/>
        </p:nvCxnSpPr>
        <p:spPr>
          <a:xfrm>
            <a:off x="4120770" y="849736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FA3A06F-A964-48C8-8D71-2882226C774A}"/>
              </a:ext>
            </a:extLst>
          </p:cNvPr>
          <p:cNvSpPr txBox="1"/>
          <p:nvPr/>
        </p:nvSpPr>
        <p:spPr>
          <a:xfrm>
            <a:off x="454633" y="7605223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MUST CLEAN TODAY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209262-ADD6-4E73-B234-7C8D61DBAA11}"/>
              </a:ext>
            </a:extLst>
          </p:cNvPr>
          <p:cNvSpPr txBox="1"/>
          <p:nvPr/>
        </p:nvSpPr>
        <p:spPr>
          <a:xfrm>
            <a:off x="4104259" y="7614525"/>
            <a:ext cx="3295162" cy="276999"/>
          </a:xfrm>
          <a:prstGeom prst="rect">
            <a:avLst/>
          </a:prstGeom>
          <a:solidFill>
            <a:srgbClr val="F3BA5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b="1" dirty="0">
                <a:latin typeface="Mont ExtraLight DEMO" charset="0"/>
                <a:ea typeface="Mont ExtraLight DEMO" charset="0"/>
                <a:cs typeface="Mont ExtraLight DEMO" charset="0"/>
              </a:rPr>
              <a:t>NOTES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DB568D2-D27F-4273-A346-2F7F531682A2}"/>
              </a:ext>
            </a:extLst>
          </p:cNvPr>
          <p:cNvCxnSpPr>
            <a:cxnSpLocks/>
          </p:cNvCxnSpPr>
          <p:nvPr/>
        </p:nvCxnSpPr>
        <p:spPr>
          <a:xfrm>
            <a:off x="474436" y="8818580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BDAF849-E271-417F-B579-18AACF4C98BF}"/>
              </a:ext>
            </a:extLst>
          </p:cNvPr>
          <p:cNvCxnSpPr>
            <a:cxnSpLocks/>
          </p:cNvCxnSpPr>
          <p:nvPr/>
        </p:nvCxnSpPr>
        <p:spPr>
          <a:xfrm>
            <a:off x="4117150" y="8811125"/>
            <a:ext cx="328825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D52862F0-A11B-4171-A438-905AD221651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7893881"/>
            <a:ext cx="332154" cy="27699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7136254-9D1A-497F-924E-3C2F96119CE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47" y="8209433"/>
            <a:ext cx="332154" cy="27699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59236A1-0A2A-4792-991C-D077AC128A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28" y="8537230"/>
            <a:ext cx="332154" cy="27699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0C6791F-0277-4429-9B66-A0E7DCD7FD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7909404"/>
            <a:ext cx="332154" cy="27699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AD4D85A5-0D92-4921-BA03-752144869C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50" y="8224956"/>
            <a:ext cx="332154" cy="2769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3971F22-B322-4A5D-8FF9-0C56D827C58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31" y="8552753"/>
            <a:ext cx="332154" cy="276999"/>
          </a:xfrm>
          <a:prstGeom prst="rect">
            <a:avLst/>
          </a:prstGeom>
        </p:spPr>
      </p:pic>
      <p:pic>
        <p:nvPicPr>
          <p:cNvPr id="43" name="Picture 4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4E92DF3B-C3E8-4D2F-9E36-6D46826F73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1814455"/>
            <a:ext cx="465503" cy="440608"/>
          </a:xfrm>
          <a:prstGeom prst="rect">
            <a:avLst/>
          </a:prstGeom>
        </p:spPr>
      </p:pic>
      <p:pic>
        <p:nvPicPr>
          <p:cNvPr id="49" name="Picture 48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14DA9A80-61A1-4D43-A585-C7512AF3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1952" t="34507" r="32969" b="32290"/>
          <a:stretch/>
        </p:blipFill>
        <p:spPr>
          <a:xfrm>
            <a:off x="402556" y="2185384"/>
            <a:ext cx="465503" cy="440608"/>
          </a:xfrm>
          <a:prstGeom prst="rect">
            <a:avLst/>
          </a:prstGeom>
        </p:spPr>
      </p:pic>
      <p:pic>
        <p:nvPicPr>
          <p:cNvPr id="50" name="Picture 49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329890F9-20B9-4C29-8B36-FDE535EF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553106"/>
            <a:ext cx="465503" cy="440608"/>
          </a:xfrm>
          <a:prstGeom prst="rect">
            <a:avLst/>
          </a:prstGeom>
        </p:spPr>
      </p:pic>
      <p:pic>
        <p:nvPicPr>
          <p:cNvPr id="51" name="Picture 50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07F31EE5-E4DA-416A-989B-479F4F5F2C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402556" y="2949996"/>
            <a:ext cx="465503" cy="440608"/>
          </a:xfrm>
          <a:prstGeom prst="rect">
            <a:avLst/>
          </a:prstGeom>
        </p:spPr>
      </p:pic>
      <p:pic>
        <p:nvPicPr>
          <p:cNvPr id="52" name="Picture 51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F1959E4-E6FF-4D89-A13F-C2E3978B70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77672" y="3356829"/>
            <a:ext cx="465503" cy="440608"/>
          </a:xfrm>
          <a:prstGeom prst="rect">
            <a:avLst/>
          </a:prstGeom>
        </p:spPr>
      </p:pic>
      <p:pic>
        <p:nvPicPr>
          <p:cNvPr id="53" name="Picture 52" descr="A white logo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596C3304-3559-498C-8FA4-6FDAB6F524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1952" t="34507" r="32969" b="32290"/>
          <a:stretch/>
        </p:blipFill>
        <p:spPr>
          <a:xfrm>
            <a:off x="390114" y="3769060"/>
            <a:ext cx="465503" cy="44060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FBEFAD9C-C793-4BFD-BECC-DD7C09A69B58}"/>
              </a:ext>
            </a:extLst>
          </p:cNvPr>
          <p:cNvSpPr txBox="1"/>
          <p:nvPr/>
        </p:nvSpPr>
        <p:spPr>
          <a:xfrm>
            <a:off x="1478195" y="1407193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WEEKLY Task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EE5AAE0-151D-4151-902E-DD8269054717}"/>
              </a:ext>
            </a:extLst>
          </p:cNvPr>
          <p:cNvSpPr txBox="1"/>
          <p:nvPr/>
        </p:nvSpPr>
        <p:spPr>
          <a:xfrm>
            <a:off x="4473708" y="13987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A405CA7-4343-470B-927A-CC074D4F2B33}"/>
              </a:ext>
            </a:extLst>
          </p:cNvPr>
          <p:cNvSpPr txBox="1"/>
          <p:nvPr/>
        </p:nvSpPr>
        <p:spPr>
          <a:xfrm>
            <a:off x="5199430" y="138444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	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4A98739-F0C0-41AF-8929-0BBE6B64FCA4}"/>
              </a:ext>
            </a:extLst>
          </p:cNvPr>
          <p:cNvSpPr txBox="1"/>
          <p:nvPr/>
        </p:nvSpPr>
        <p:spPr>
          <a:xfrm>
            <a:off x="5910281" y="13819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8EAF8F-F76E-4CD1-8EE4-64EF077C6F80}"/>
              </a:ext>
            </a:extLst>
          </p:cNvPr>
          <p:cNvSpPr txBox="1"/>
          <p:nvPr/>
        </p:nvSpPr>
        <p:spPr>
          <a:xfrm>
            <a:off x="6639217" y="138444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B2FF3E-E22F-4CE7-9518-7EC0C38AA7F4}"/>
              </a:ext>
            </a:extLst>
          </p:cNvPr>
          <p:cNvSpPr txBox="1"/>
          <p:nvPr/>
        </p:nvSpPr>
        <p:spPr>
          <a:xfrm>
            <a:off x="644197" y="694067"/>
            <a:ext cx="6673855" cy="710761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WEEKLY</a:t>
            </a:r>
            <a:r>
              <a:rPr lang="en-US" sz="3600" b="1" dirty="0">
                <a:solidFill>
                  <a:srgbClr val="17406D"/>
                </a:solidFill>
                <a:latin typeface="League Spartan" charset="0"/>
                <a:ea typeface="League Spartan" charset="0"/>
                <a:cs typeface="League Spartan" charset="0"/>
              </a:rPr>
              <a:t> </a:t>
            </a:r>
            <a:r>
              <a:rPr lang="en-US" sz="5400" b="1" dirty="0">
                <a:solidFill>
                  <a:srgbClr val="F3BA58"/>
                </a:solidFill>
                <a:latin typeface="Autery" charset="0"/>
                <a:ea typeface="Autery" charset="0"/>
                <a:cs typeface="Autery" charset="0"/>
              </a:rPr>
              <a:t>cleaning</a:t>
            </a:r>
          </a:p>
        </p:txBody>
      </p:sp>
    </p:spTree>
    <p:extLst>
      <p:ext uri="{BB962C8B-B14F-4D97-AF65-F5344CB8AC3E}">
        <p14:creationId xmlns:p14="http://schemas.microsoft.com/office/powerpoint/2010/main" val="4102977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781</TotalTime>
  <Words>1694</Words>
  <Application>Microsoft Office PowerPoint</Application>
  <PresentationFormat>Custom</PresentationFormat>
  <Paragraphs>1483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Autery</vt:lpstr>
      <vt:lpstr>Calibri</vt:lpstr>
      <vt:lpstr>Calibri Light</vt:lpstr>
      <vt:lpstr>League Spartan</vt:lpstr>
      <vt:lpstr>Mont ExtraLight DEMO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Farmer</dc:creator>
  <cp:lastModifiedBy>Michelle Farmer</cp:lastModifiedBy>
  <cp:revision>69</cp:revision>
  <dcterms:created xsi:type="dcterms:W3CDTF">2021-04-11T20:24:55Z</dcterms:created>
  <dcterms:modified xsi:type="dcterms:W3CDTF">2021-04-15T00:08:19Z</dcterms:modified>
</cp:coreProperties>
</file>