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80" r:id="rId2"/>
    <p:sldId id="299" r:id="rId3"/>
    <p:sldId id="300" r:id="rId4"/>
    <p:sldId id="302" r:id="rId5"/>
    <p:sldId id="301" r:id="rId6"/>
    <p:sldId id="279" r:id="rId7"/>
  </p:sldIdLst>
  <p:sldSz cx="73152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7A80"/>
    <a:srgbClr val="D5F1F2"/>
    <a:srgbClr val="F3BA58"/>
    <a:srgbClr val="E5E3D6"/>
    <a:srgbClr val="DBF4F1"/>
    <a:srgbClr val="6EBEA1"/>
    <a:srgbClr val="C2E4D3"/>
    <a:srgbClr val="EABBB1"/>
    <a:srgbClr val="D68C45"/>
    <a:srgbClr val="77D1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27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" y="1496484"/>
            <a:ext cx="6217920" cy="3183467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802717"/>
            <a:ext cx="5486400" cy="2207683"/>
          </a:xfrm>
        </p:spPr>
        <p:txBody>
          <a:bodyPr/>
          <a:lstStyle>
            <a:lvl1pPr marL="0" indent="0" algn="ctr">
              <a:buNone/>
              <a:defRPr sz="1920"/>
            </a:lvl1pPr>
            <a:lvl2pPr marL="365760" indent="0" algn="ctr">
              <a:buNone/>
              <a:defRPr sz="1600"/>
            </a:lvl2pPr>
            <a:lvl3pPr marL="731520" indent="0" algn="ctr">
              <a:buNone/>
              <a:defRPr sz="1440"/>
            </a:lvl3pPr>
            <a:lvl4pPr marL="1097280" indent="0" algn="ctr">
              <a:buNone/>
              <a:defRPr sz="1280"/>
            </a:lvl4pPr>
            <a:lvl5pPr marL="1463040" indent="0" algn="ctr">
              <a:buNone/>
              <a:defRPr sz="1280"/>
            </a:lvl5pPr>
            <a:lvl6pPr marL="1828800" indent="0" algn="ctr">
              <a:buNone/>
              <a:defRPr sz="1280"/>
            </a:lvl6pPr>
            <a:lvl7pPr marL="2194560" indent="0" algn="ctr">
              <a:buNone/>
              <a:defRPr sz="1280"/>
            </a:lvl7pPr>
            <a:lvl8pPr marL="2560320" indent="0" algn="ctr">
              <a:buNone/>
              <a:defRPr sz="1280"/>
            </a:lvl8pPr>
            <a:lvl9pPr marL="2926080" indent="0" algn="ctr">
              <a:buNone/>
              <a:defRPr sz="12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672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926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234940" y="486834"/>
            <a:ext cx="157734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486834"/>
            <a:ext cx="4640580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058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827576-0F11-48C9-BD30-9979598FE016}"/>
              </a:ext>
            </a:extLst>
          </p:cNvPr>
          <p:cNvSpPr/>
          <p:nvPr userDrawn="1"/>
        </p:nvSpPr>
        <p:spPr>
          <a:xfrm>
            <a:off x="-16271" y="-26449"/>
            <a:ext cx="7331470" cy="9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>
              <a:solidFill>
                <a:srgbClr val="F0E4BE"/>
              </a:solidFill>
            </a:endParaRPr>
          </a:p>
        </p:txBody>
      </p:sp>
      <p:pic>
        <p:nvPicPr>
          <p:cNvPr id="24" name="Picture 23" descr="Background pattern&#10;&#10;Description automatically generated">
            <a:extLst>
              <a:ext uri="{FF2B5EF4-FFF2-40B4-BE49-F238E27FC236}">
                <a16:creationId xmlns:a16="http://schemas.microsoft.com/office/drawing/2014/main" id="{6A18B1DB-605F-49A6-93A4-3EAE14F81D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59" y="-26449"/>
            <a:ext cx="7336359" cy="917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74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0BE84B9E-C5C6-49D1-97B8-44F5F73387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266"/>
            <a:ext cx="7315200" cy="9170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668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D35727-AE88-4F5D-96DB-E81324F92B45}"/>
              </a:ext>
            </a:extLst>
          </p:cNvPr>
          <p:cNvSpPr/>
          <p:nvPr userDrawn="1"/>
        </p:nvSpPr>
        <p:spPr>
          <a:xfrm>
            <a:off x="-16271" y="-84176"/>
            <a:ext cx="7331470" cy="9144000"/>
          </a:xfrm>
          <a:prstGeom prst="rect">
            <a:avLst/>
          </a:prstGeom>
          <a:solidFill>
            <a:srgbClr val="E5E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>
              <a:solidFill>
                <a:srgbClr val="F0E4BE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0ACCAC-F7DA-477B-91FB-1F1C6FC29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3" t="30000" r="4405"/>
          <a:stretch/>
        </p:blipFill>
        <p:spPr>
          <a:xfrm>
            <a:off x="0" y="9697"/>
            <a:ext cx="7315200" cy="8570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DD887B-62A8-45AE-AB89-7B228CD01F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04" t="4920" r="17558" b="53696"/>
          <a:stretch/>
        </p:blipFill>
        <p:spPr>
          <a:xfrm>
            <a:off x="3244650" y="7440041"/>
            <a:ext cx="2752837" cy="17130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3675F7D-8BCF-424E-9C35-839AAE28EC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-12" r="18173" b="50781"/>
          <a:stretch/>
        </p:blipFill>
        <p:spPr>
          <a:xfrm>
            <a:off x="4681874" y="7112246"/>
            <a:ext cx="2633326" cy="2037847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873BEE3-7E19-4128-87F0-05E02EA13075}"/>
              </a:ext>
            </a:extLst>
          </p:cNvPr>
          <p:cNvGrpSpPr/>
          <p:nvPr userDrawn="1"/>
        </p:nvGrpSpPr>
        <p:grpSpPr>
          <a:xfrm>
            <a:off x="-31423" y="7684511"/>
            <a:ext cx="7379870" cy="1467823"/>
            <a:chOff x="-33387" y="8452962"/>
            <a:chExt cx="7841112" cy="161460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F766492-6974-426E-B4DD-C07DC74378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41" t="17205" r="20841" b="49311"/>
            <a:stretch/>
          </p:blipFill>
          <p:spPr>
            <a:xfrm>
              <a:off x="-33387" y="8540488"/>
              <a:ext cx="2213709" cy="152461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CC4C78E-2E5A-4C89-8298-09189B7370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14" t="14281" r="12478" b="51705"/>
            <a:stretch/>
          </p:blipFill>
          <p:spPr>
            <a:xfrm>
              <a:off x="781654" y="8516342"/>
              <a:ext cx="3051095" cy="154875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B4D3AF6-5D8F-4FB3-BE4D-0A7A24B27C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89" t="16419" r="18682" b="50097"/>
            <a:stretch/>
          </p:blipFill>
          <p:spPr>
            <a:xfrm>
              <a:off x="2181725" y="8540488"/>
              <a:ext cx="2815263" cy="152461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4383CDE-FB55-4668-85D9-AE0E65F017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83" r="44256" b="53257"/>
            <a:stretch/>
          </p:blipFill>
          <p:spPr>
            <a:xfrm>
              <a:off x="5269548" y="8452962"/>
              <a:ext cx="2538177" cy="1614605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D6BF2C65-7D8B-4561-B26E-5E01473C078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307" y="7220910"/>
            <a:ext cx="7315200" cy="66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1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D35727-AE88-4F5D-96DB-E81324F92B45}"/>
              </a:ext>
            </a:extLst>
          </p:cNvPr>
          <p:cNvSpPr/>
          <p:nvPr userDrawn="1"/>
        </p:nvSpPr>
        <p:spPr>
          <a:xfrm>
            <a:off x="-16271" y="-84176"/>
            <a:ext cx="7331470" cy="9144000"/>
          </a:xfrm>
          <a:prstGeom prst="rect">
            <a:avLst/>
          </a:prstGeom>
          <a:solidFill>
            <a:srgbClr val="E5E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>
              <a:solidFill>
                <a:srgbClr val="F0E4BE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0ACCAC-F7DA-477B-91FB-1F1C6FC29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3" t="30000" r="4405"/>
          <a:stretch/>
        </p:blipFill>
        <p:spPr>
          <a:xfrm>
            <a:off x="0" y="9697"/>
            <a:ext cx="7315200" cy="8570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DD887B-62A8-45AE-AB89-7B228CD01F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04" t="4920" r="17558" b="53696"/>
          <a:stretch/>
        </p:blipFill>
        <p:spPr>
          <a:xfrm>
            <a:off x="3244650" y="7440041"/>
            <a:ext cx="2752837" cy="17130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3675F7D-8BCF-424E-9C35-839AAE28EC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-12" r="18173" b="50781"/>
          <a:stretch/>
        </p:blipFill>
        <p:spPr>
          <a:xfrm>
            <a:off x="4681874" y="7112246"/>
            <a:ext cx="2633326" cy="2037847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2873BEE3-7E19-4128-87F0-05E02EA13075}"/>
              </a:ext>
            </a:extLst>
          </p:cNvPr>
          <p:cNvGrpSpPr/>
          <p:nvPr userDrawn="1"/>
        </p:nvGrpSpPr>
        <p:grpSpPr>
          <a:xfrm>
            <a:off x="-31423" y="7684511"/>
            <a:ext cx="7379870" cy="1467823"/>
            <a:chOff x="-33387" y="8452962"/>
            <a:chExt cx="7841112" cy="161460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F766492-6974-426E-B4DD-C07DC74378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41" t="17205" r="20841" b="49311"/>
            <a:stretch/>
          </p:blipFill>
          <p:spPr>
            <a:xfrm>
              <a:off x="-33387" y="8540488"/>
              <a:ext cx="2213709" cy="1524613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CC4C78E-2E5A-4C89-8298-09189B7370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14" t="14281" r="12478" b="51705"/>
            <a:stretch/>
          </p:blipFill>
          <p:spPr>
            <a:xfrm>
              <a:off x="781654" y="8516342"/>
              <a:ext cx="3051095" cy="154875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B4D3AF6-5D8F-4FB3-BE4D-0A7A24B27C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89" t="16419" r="18682" b="50097"/>
            <a:stretch/>
          </p:blipFill>
          <p:spPr>
            <a:xfrm>
              <a:off x="2181725" y="8540488"/>
              <a:ext cx="2815263" cy="1524613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4383CDE-FB55-4668-85D9-AE0E65F017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83" r="44256" b="53257"/>
            <a:stretch/>
          </p:blipFill>
          <p:spPr>
            <a:xfrm>
              <a:off x="5269548" y="8452962"/>
              <a:ext cx="2538177" cy="16146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3294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202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414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110" y="2279653"/>
            <a:ext cx="6309360" cy="3803649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9110" y="6119286"/>
            <a:ext cx="6309360" cy="2000249"/>
          </a:xfrm>
        </p:spPr>
        <p:txBody>
          <a:bodyPr/>
          <a:lstStyle>
            <a:lvl1pPr marL="0" indent="0">
              <a:buNone/>
              <a:defRPr sz="1920">
                <a:solidFill>
                  <a:schemeClr val="tx1"/>
                </a:solidFill>
              </a:defRPr>
            </a:lvl1pPr>
            <a:lvl2pPr marL="3657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7315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3pPr>
            <a:lvl4pPr marL="10972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4pPr>
            <a:lvl5pPr marL="146304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5pPr>
            <a:lvl6pPr marL="182880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6pPr>
            <a:lvl7pPr marL="219456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7pPr>
            <a:lvl8pPr marL="256032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8pPr>
            <a:lvl9pPr marL="2926080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147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2920" y="2434167"/>
            <a:ext cx="310896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320" y="2434167"/>
            <a:ext cx="310896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06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486836"/>
            <a:ext cx="630936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874" y="2241551"/>
            <a:ext cx="3094672" cy="1098549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874" y="3340100"/>
            <a:ext cx="3094672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03320" y="2241551"/>
            <a:ext cx="3109913" cy="1098549"/>
          </a:xfrm>
        </p:spPr>
        <p:txBody>
          <a:bodyPr anchor="b"/>
          <a:lstStyle>
            <a:lvl1pPr marL="0" indent="0">
              <a:buNone/>
              <a:defRPr sz="1920" b="1"/>
            </a:lvl1pPr>
            <a:lvl2pPr marL="365760" indent="0">
              <a:buNone/>
              <a:defRPr sz="1600" b="1"/>
            </a:lvl2pPr>
            <a:lvl3pPr marL="731520" indent="0">
              <a:buNone/>
              <a:defRPr sz="1440" b="1"/>
            </a:lvl3pPr>
            <a:lvl4pPr marL="1097280" indent="0">
              <a:buNone/>
              <a:defRPr sz="1280" b="1"/>
            </a:lvl4pPr>
            <a:lvl5pPr marL="1463040" indent="0">
              <a:buNone/>
              <a:defRPr sz="1280" b="1"/>
            </a:lvl5pPr>
            <a:lvl6pPr marL="1828800" indent="0">
              <a:buNone/>
              <a:defRPr sz="1280" b="1"/>
            </a:lvl6pPr>
            <a:lvl7pPr marL="2194560" indent="0">
              <a:buNone/>
              <a:defRPr sz="1280" b="1"/>
            </a:lvl7pPr>
            <a:lvl8pPr marL="2560320" indent="0">
              <a:buNone/>
              <a:defRPr sz="1280" b="1"/>
            </a:lvl8pPr>
            <a:lvl9pPr marL="2926080" indent="0">
              <a:buNone/>
              <a:defRPr sz="12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703320" y="3340100"/>
            <a:ext cx="310991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528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013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559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09600"/>
            <a:ext cx="2359342" cy="213360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9913" y="1316569"/>
            <a:ext cx="3703320" cy="6498167"/>
          </a:xfrm>
        </p:spPr>
        <p:txBody>
          <a:bodyPr/>
          <a:lstStyle>
            <a:lvl1pPr>
              <a:defRPr sz="2560"/>
            </a:lvl1pPr>
            <a:lvl2pPr>
              <a:defRPr sz="2240"/>
            </a:lvl2pPr>
            <a:lvl3pPr>
              <a:defRPr sz="192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743200"/>
            <a:ext cx="2359342" cy="5082117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94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873" y="609600"/>
            <a:ext cx="2359342" cy="2133600"/>
          </a:xfrm>
        </p:spPr>
        <p:txBody>
          <a:bodyPr anchor="b"/>
          <a:lstStyle>
            <a:lvl1pPr>
              <a:defRPr sz="25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09913" y="1316569"/>
            <a:ext cx="3703320" cy="6498167"/>
          </a:xfrm>
        </p:spPr>
        <p:txBody>
          <a:bodyPr anchor="t"/>
          <a:lstStyle>
            <a:lvl1pPr marL="0" indent="0">
              <a:buNone/>
              <a:defRPr sz="2560"/>
            </a:lvl1pPr>
            <a:lvl2pPr marL="365760" indent="0">
              <a:buNone/>
              <a:defRPr sz="2240"/>
            </a:lvl2pPr>
            <a:lvl3pPr marL="731520" indent="0">
              <a:buNone/>
              <a:defRPr sz="1920"/>
            </a:lvl3pPr>
            <a:lvl4pPr marL="1097280" indent="0">
              <a:buNone/>
              <a:defRPr sz="1600"/>
            </a:lvl4pPr>
            <a:lvl5pPr marL="1463040" indent="0">
              <a:buNone/>
              <a:defRPr sz="1600"/>
            </a:lvl5pPr>
            <a:lvl6pPr marL="1828800" indent="0">
              <a:buNone/>
              <a:defRPr sz="1600"/>
            </a:lvl6pPr>
            <a:lvl7pPr marL="2194560" indent="0">
              <a:buNone/>
              <a:defRPr sz="1600"/>
            </a:lvl7pPr>
            <a:lvl8pPr marL="2560320" indent="0">
              <a:buNone/>
              <a:defRPr sz="1600"/>
            </a:lvl8pPr>
            <a:lvl9pPr marL="292608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873" y="2743200"/>
            <a:ext cx="2359342" cy="5082117"/>
          </a:xfrm>
        </p:spPr>
        <p:txBody>
          <a:bodyPr/>
          <a:lstStyle>
            <a:lvl1pPr marL="0" indent="0">
              <a:buNone/>
              <a:defRPr sz="1280"/>
            </a:lvl1pPr>
            <a:lvl2pPr marL="365760" indent="0">
              <a:buNone/>
              <a:defRPr sz="1120"/>
            </a:lvl2pPr>
            <a:lvl3pPr marL="731520" indent="0">
              <a:buNone/>
              <a:defRPr sz="960"/>
            </a:lvl3pPr>
            <a:lvl4pPr marL="1097280" indent="0">
              <a:buNone/>
              <a:defRPr sz="800"/>
            </a:lvl4pPr>
            <a:lvl5pPr marL="1463040" indent="0">
              <a:buNone/>
              <a:defRPr sz="800"/>
            </a:lvl5pPr>
            <a:lvl6pPr marL="1828800" indent="0">
              <a:buNone/>
              <a:defRPr sz="800"/>
            </a:lvl6pPr>
            <a:lvl7pPr marL="2194560" indent="0">
              <a:buNone/>
              <a:defRPr sz="800"/>
            </a:lvl7pPr>
            <a:lvl8pPr marL="2560320" indent="0">
              <a:buNone/>
              <a:defRPr sz="800"/>
            </a:lvl8pPr>
            <a:lvl9pPr marL="292608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069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486836"/>
            <a:ext cx="630936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2434167"/>
            <a:ext cx="630936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8475136"/>
            <a:ext cx="16459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72DDC-87C5-4A76-B78B-AC7FF41DC645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23160" y="8475136"/>
            <a:ext cx="246888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66360" y="8475136"/>
            <a:ext cx="16459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71124-9C9F-4381-853A-71B4DDEBD9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136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73" r:id="rId14"/>
    <p:sldLayoutId id="2147483684" r:id="rId15"/>
    <p:sldLayoutId id="2147483676" r:id="rId16"/>
  </p:sldLayoutIdLst>
  <p:txStyles>
    <p:titleStyle>
      <a:lvl1pPr algn="l" defTabSz="731520" rtl="0" eaLnBrk="1" latinLnBrk="0" hangingPunct="1">
        <a:lnSpc>
          <a:spcPct val="90000"/>
        </a:lnSpc>
        <a:spcBef>
          <a:spcPct val="0"/>
        </a:spcBef>
        <a:buNone/>
        <a:defRPr sz="35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73152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24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182880" algn="l" defTabSz="73152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8pPr>
      <a:lvl9pPr marL="2926080" algn="l" defTabSz="731520" rtl="0" eaLnBrk="1" latinLnBrk="0" hangingPunct="1">
        <a:defRPr sz="14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EE0F05-FAB3-42A6-87E9-30EFAA950B2D}"/>
              </a:ext>
            </a:extLst>
          </p:cNvPr>
          <p:cNvSpPr/>
          <p:nvPr/>
        </p:nvSpPr>
        <p:spPr>
          <a:xfrm>
            <a:off x="1198076" y="1114658"/>
            <a:ext cx="5161335" cy="2872650"/>
          </a:xfrm>
          <a:prstGeom prst="rect">
            <a:avLst/>
          </a:prstGeom>
          <a:ln w="76200">
            <a:solidFill>
              <a:srgbClr val="DBF4F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1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9C5633-D6B4-4147-99EF-08438293C3E9}"/>
              </a:ext>
            </a:extLst>
          </p:cNvPr>
          <p:cNvSpPr/>
          <p:nvPr/>
        </p:nvSpPr>
        <p:spPr>
          <a:xfrm>
            <a:off x="1374876" y="1316480"/>
            <a:ext cx="4727088" cy="2469005"/>
          </a:xfrm>
          <a:prstGeom prst="rect">
            <a:avLst/>
          </a:prstGeom>
          <a:solidFill>
            <a:srgbClr val="DBF4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3378A8-DBCC-4602-B280-795D059E287B}"/>
              </a:ext>
            </a:extLst>
          </p:cNvPr>
          <p:cNvSpPr txBox="1"/>
          <p:nvPr/>
        </p:nvSpPr>
        <p:spPr>
          <a:xfrm>
            <a:off x="2340161" y="2218882"/>
            <a:ext cx="3860328" cy="109844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0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0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D280F3-4434-4846-BE51-4ACABA835637}"/>
              </a:ext>
            </a:extLst>
          </p:cNvPr>
          <p:cNvSpPr txBox="1"/>
          <p:nvPr/>
        </p:nvSpPr>
        <p:spPr>
          <a:xfrm>
            <a:off x="1841690" y="1675711"/>
            <a:ext cx="2915659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0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HOUSE </a:t>
            </a:r>
            <a:endParaRPr lang="en-US" sz="60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642BE-9669-4508-9F5E-C0D747C136FC}"/>
              </a:ext>
            </a:extLst>
          </p:cNvPr>
          <p:cNvSpPr txBox="1"/>
          <p:nvPr/>
        </p:nvSpPr>
        <p:spPr>
          <a:xfrm>
            <a:off x="3434447" y="2913676"/>
            <a:ext cx="2915659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36" b="1" dirty="0">
                <a:solidFill>
                  <a:srgbClr val="EABBB1"/>
                </a:solidFill>
                <a:latin typeface="League Spartan" charset="0"/>
                <a:ea typeface="Autery" charset="0"/>
                <a:cs typeface="Autery" charset="0"/>
              </a:rPr>
              <a:t>Planner</a:t>
            </a:r>
            <a:endParaRPr lang="en-US" sz="3636" b="1" dirty="0">
              <a:solidFill>
                <a:srgbClr val="EABBB1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36E916A-2DB4-42F3-A747-18E5C16CC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198075" y="2382348"/>
            <a:ext cx="1978925" cy="1852915"/>
          </a:xfrm>
          <a:prstGeom prst="rect">
            <a:avLst/>
          </a:prstGeom>
        </p:spPr>
      </p:pic>
      <p:pic>
        <p:nvPicPr>
          <p:cNvPr id="8" name="Picture 7" descr="A close up of a cake&#10;&#10;Description automatically generated with low confidence">
            <a:extLst>
              <a:ext uri="{FF2B5EF4-FFF2-40B4-BE49-F238E27FC236}">
                <a16:creationId xmlns:a16="http://schemas.microsoft.com/office/drawing/2014/main" id="{8A0F5D51-8438-4377-B4A4-8CDAADF10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775" y="1243947"/>
            <a:ext cx="1375857" cy="137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978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EE0F05-FAB3-42A6-87E9-30EFAA950B2D}"/>
              </a:ext>
            </a:extLst>
          </p:cNvPr>
          <p:cNvSpPr/>
          <p:nvPr/>
        </p:nvSpPr>
        <p:spPr>
          <a:xfrm>
            <a:off x="1076933" y="2754112"/>
            <a:ext cx="5161335" cy="2872650"/>
          </a:xfrm>
          <a:prstGeom prst="rect">
            <a:avLst/>
          </a:prstGeom>
          <a:ln w="76200">
            <a:solidFill>
              <a:srgbClr val="D5F1F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1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9C5633-D6B4-4147-99EF-08438293C3E9}"/>
              </a:ext>
            </a:extLst>
          </p:cNvPr>
          <p:cNvSpPr/>
          <p:nvPr/>
        </p:nvSpPr>
        <p:spPr>
          <a:xfrm>
            <a:off x="1253732" y="2955935"/>
            <a:ext cx="4727088" cy="2469005"/>
          </a:xfrm>
          <a:prstGeom prst="rect">
            <a:avLst/>
          </a:prstGeom>
          <a:solidFill>
            <a:srgbClr val="D5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3378A8-DBCC-4602-B280-795D059E287B}"/>
              </a:ext>
            </a:extLst>
          </p:cNvPr>
          <p:cNvSpPr txBox="1"/>
          <p:nvPr/>
        </p:nvSpPr>
        <p:spPr>
          <a:xfrm>
            <a:off x="2219018" y="3858336"/>
            <a:ext cx="3860328" cy="109844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0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0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D280F3-4434-4846-BE51-4ACABA835637}"/>
              </a:ext>
            </a:extLst>
          </p:cNvPr>
          <p:cNvSpPr txBox="1"/>
          <p:nvPr/>
        </p:nvSpPr>
        <p:spPr>
          <a:xfrm>
            <a:off x="1720546" y="3315166"/>
            <a:ext cx="2915659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0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HOUSE </a:t>
            </a:r>
            <a:endParaRPr lang="en-US" sz="60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642BE-9669-4508-9F5E-C0D747C136FC}"/>
              </a:ext>
            </a:extLst>
          </p:cNvPr>
          <p:cNvSpPr txBox="1"/>
          <p:nvPr/>
        </p:nvSpPr>
        <p:spPr>
          <a:xfrm>
            <a:off x="3313303" y="4553130"/>
            <a:ext cx="2915659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36" b="1" dirty="0">
                <a:solidFill>
                  <a:srgbClr val="EABBB1"/>
                </a:solidFill>
                <a:latin typeface="League Spartan" charset="0"/>
                <a:ea typeface="Autery" charset="0"/>
                <a:cs typeface="Autery" charset="0"/>
              </a:rPr>
              <a:t>Planner</a:t>
            </a:r>
            <a:endParaRPr lang="en-US" sz="3636" b="1" dirty="0">
              <a:solidFill>
                <a:srgbClr val="EABBB1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36E916A-2DB4-42F3-A747-18E5C16CC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076931" y="4021803"/>
            <a:ext cx="1978925" cy="1852915"/>
          </a:xfrm>
          <a:prstGeom prst="rect">
            <a:avLst/>
          </a:prstGeom>
        </p:spPr>
      </p:pic>
      <p:pic>
        <p:nvPicPr>
          <p:cNvPr id="8" name="Picture 7" descr="A close up of a cake&#10;&#10;Description automatically generated with low confidence">
            <a:extLst>
              <a:ext uri="{FF2B5EF4-FFF2-40B4-BE49-F238E27FC236}">
                <a16:creationId xmlns:a16="http://schemas.microsoft.com/office/drawing/2014/main" id="{8A0F5D51-8438-4377-B4A4-8CDAADF10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6632" y="2883402"/>
            <a:ext cx="1375857" cy="13758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5A88CAB-0429-4676-95DC-05CF3ED0E3A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1" y="1252835"/>
            <a:ext cx="7065818" cy="6624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608640-CFDA-4941-ADDA-E054982BE5B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1" y="6907344"/>
            <a:ext cx="7065818" cy="66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716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CFB704B0-E668-40CF-92E9-EA5FFCA25AA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15200" cy="9144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8E667B9A-D6E7-46F6-84A7-7A2720A3946E}"/>
              </a:ext>
            </a:extLst>
          </p:cNvPr>
          <p:cNvSpPr/>
          <p:nvPr/>
        </p:nvSpPr>
        <p:spPr>
          <a:xfrm>
            <a:off x="124692" y="2548557"/>
            <a:ext cx="7065817" cy="3326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EE0F05-FAB3-42A6-87E9-30EFAA950B2D}"/>
              </a:ext>
            </a:extLst>
          </p:cNvPr>
          <p:cNvSpPr/>
          <p:nvPr/>
        </p:nvSpPr>
        <p:spPr>
          <a:xfrm>
            <a:off x="1076933" y="2754112"/>
            <a:ext cx="5161335" cy="2872650"/>
          </a:xfrm>
          <a:prstGeom prst="rect">
            <a:avLst/>
          </a:prstGeom>
          <a:ln w="76200">
            <a:solidFill>
              <a:srgbClr val="E57A8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1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9C5633-D6B4-4147-99EF-08438293C3E9}"/>
              </a:ext>
            </a:extLst>
          </p:cNvPr>
          <p:cNvSpPr/>
          <p:nvPr/>
        </p:nvSpPr>
        <p:spPr>
          <a:xfrm>
            <a:off x="1253732" y="2955935"/>
            <a:ext cx="4727088" cy="2469005"/>
          </a:xfrm>
          <a:prstGeom prst="rect">
            <a:avLst/>
          </a:prstGeom>
          <a:solidFill>
            <a:srgbClr val="D5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3378A8-DBCC-4602-B280-795D059E287B}"/>
              </a:ext>
            </a:extLst>
          </p:cNvPr>
          <p:cNvSpPr txBox="1"/>
          <p:nvPr/>
        </p:nvSpPr>
        <p:spPr>
          <a:xfrm>
            <a:off x="2219018" y="3858336"/>
            <a:ext cx="3860328" cy="1098440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8000" b="1" dirty="0">
                <a:solidFill>
                  <a:srgbClr val="F3BA58"/>
                </a:solidFill>
                <a:latin typeface="Autery" charset="0"/>
                <a:ea typeface="League Spartan" charset="0"/>
                <a:cs typeface="League Spartan" charset="0"/>
              </a:rPr>
              <a:t>cleaning</a:t>
            </a:r>
            <a:endParaRPr lang="en-US" sz="8000" b="1" dirty="0">
              <a:solidFill>
                <a:srgbClr val="F3BA58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D280F3-4434-4846-BE51-4ACABA835637}"/>
              </a:ext>
            </a:extLst>
          </p:cNvPr>
          <p:cNvSpPr txBox="1"/>
          <p:nvPr/>
        </p:nvSpPr>
        <p:spPr>
          <a:xfrm>
            <a:off x="1720546" y="3315166"/>
            <a:ext cx="2915659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6000" b="1" dirty="0">
                <a:solidFill>
                  <a:srgbClr val="E57A80"/>
                </a:solidFill>
                <a:latin typeface="League Spartan" charset="0"/>
                <a:ea typeface="League Spartan" charset="0"/>
                <a:cs typeface="League Spartan" charset="0"/>
              </a:rPr>
              <a:t>HOUSE </a:t>
            </a:r>
            <a:endParaRPr lang="en-US" sz="6000" b="1" dirty="0">
              <a:solidFill>
                <a:srgbClr val="E57A80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6642BE-9669-4508-9F5E-C0D747C136FC}"/>
              </a:ext>
            </a:extLst>
          </p:cNvPr>
          <p:cNvSpPr txBox="1"/>
          <p:nvPr/>
        </p:nvSpPr>
        <p:spPr>
          <a:xfrm>
            <a:off x="3313303" y="4553130"/>
            <a:ext cx="2915659" cy="807294"/>
          </a:xfrm>
          <a:prstGeom prst="rect">
            <a:avLst/>
          </a:prstGeom>
          <a:noFill/>
        </p:spPr>
        <p:txBody>
          <a:bodyPr wrap="none" rtlCol="0" anchor="b" anchorCtr="0">
            <a:noAutofit/>
          </a:bodyPr>
          <a:lstStyle/>
          <a:p>
            <a:pPr algn="ctr"/>
            <a:r>
              <a:rPr lang="en-US" sz="3636" b="1" dirty="0">
                <a:solidFill>
                  <a:srgbClr val="EABBB1"/>
                </a:solidFill>
                <a:latin typeface="League Spartan" charset="0"/>
                <a:ea typeface="Autery" charset="0"/>
                <a:cs typeface="Autery" charset="0"/>
              </a:rPr>
              <a:t>Planner</a:t>
            </a:r>
            <a:endParaRPr lang="en-US" sz="3636" b="1" dirty="0">
              <a:solidFill>
                <a:srgbClr val="EABBB1"/>
              </a:solidFill>
              <a:latin typeface="Autery" charset="0"/>
              <a:ea typeface="Autery" charset="0"/>
              <a:cs typeface="Autery" charset="0"/>
            </a:endParaRPr>
          </a:p>
        </p:txBody>
      </p:sp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36E916A-2DB4-42F3-A747-18E5C16CC8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23673" t="27722" r="23336" b="22663"/>
          <a:stretch/>
        </p:blipFill>
        <p:spPr>
          <a:xfrm>
            <a:off x="1076931" y="4021803"/>
            <a:ext cx="1978925" cy="1852915"/>
          </a:xfrm>
          <a:prstGeom prst="rect">
            <a:avLst/>
          </a:prstGeom>
        </p:spPr>
      </p:pic>
      <p:pic>
        <p:nvPicPr>
          <p:cNvPr id="8" name="Picture 7" descr="A close up of a cake&#10;&#10;Description automatically generated with low confidence">
            <a:extLst>
              <a:ext uri="{FF2B5EF4-FFF2-40B4-BE49-F238E27FC236}">
                <a16:creationId xmlns:a16="http://schemas.microsoft.com/office/drawing/2014/main" id="{8A0F5D51-8438-4377-B4A4-8CDAADF10F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6632" y="2883402"/>
            <a:ext cx="1375857" cy="137585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FF30733-E50E-4A18-9BD0-2D941B03EA6F}"/>
              </a:ext>
            </a:extLst>
          </p:cNvPr>
          <p:cNvSpPr/>
          <p:nvPr/>
        </p:nvSpPr>
        <p:spPr>
          <a:xfrm>
            <a:off x="124691" y="2340739"/>
            <a:ext cx="7065818" cy="207818"/>
          </a:xfrm>
          <a:prstGeom prst="rect">
            <a:avLst/>
          </a:prstGeom>
          <a:solidFill>
            <a:srgbClr val="E57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D78878E-22A0-4B26-B35B-94139D48519C}"/>
              </a:ext>
            </a:extLst>
          </p:cNvPr>
          <p:cNvSpPr/>
          <p:nvPr/>
        </p:nvSpPr>
        <p:spPr>
          <a:xfrm>
            <a:off x="124690" y="5882084"/>
            <a:ext cx="7065818" cy="207818"/>
          </a:xfrm>
          <a:prstGeom prst="rect">
            <a:avLst/>
          </a:prstGeom>
          <a:solidFill>
            <a:srgbClr val="E57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/>
          </a:p>
        </p:txBody>
      </p:sp>
    </p:spTree>
    <p:extLst>
      <p:ext uri="{BB962C8B-B14F-4D97-AF65-F5344CB8AC3E}">
        <p14:creationId xmlns:p14="http://schemas.microsoft.com/office/powerpoint/2010/main" val="3594451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5A88CAB-0429-4676-95DC-05CF3ED0E3A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1" y="1332425"/>
            <a:ext cx="7065818" cy="6624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608640-CFDA-4941-ADDA-E054982BE5B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1" y="6536434"/>
            <a:ext cx="7065818" cy="6624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182A161-364A-43A6-9BBC-29DCDFB54C6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1" y="1994907"/>
            <a:ext cx="7065818" cy="6624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D71D535-3CF8-4704-90FF-EEBB1F8DF7A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1" y="2663254"/>
            <a:ext cx="7065818" cy="6624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2CDFD47-1E05-408C-9983-21219BD70EC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1" y="3288705"/>
            <a:ext cx="7065818" cy="66248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A320C97-6F39-4888-A6BA-D43C12DBAFB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1" y="3917672"/>
            <a:ext cx="7065818" cy="6624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482496-7ED4-43D0-959A-3F65EF4FC82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1" y="4580154"/>
            <a:ext cx="7065818" cy="6624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AA9CFEC-ED7F-4D7E-814A-4F31F9A71FD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1" y="5248501"/>
            <a:ext cx="7065818" cy="6624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4E48E93-E4EA-481B-B315-2C49445FCC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1" y="5873952"/>
            <a:ext cx="7065818" cy="66248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22410F6-4939-4FC7-A55D-0C9F9C7ECC6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1" y="7161884"/>
            <a:ext cx="7065818" cy="66248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3087AEF-D798-431D-8DD1-EA900B71AEC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91" y="686702"/>
            <a:ext cx="7065818" cy="66248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EF7F180-B785-4DB5-AAA2-F96F502BDBB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73" y="7762374"/>
            <a:ext cx="7065818" cy="66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3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CFB704B0-E668-40CF-92E9-EA5FFCA25AA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15200" cy="9144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F30E321-F2C6-4E93-9F8C-6C128BE559DB}"/>
              </a:ext>
            </a:extLst>
          </p:cNvPr>
          <p:cNvSpPr/>
          <p:nvPr/>
        </p:nvSpPr>
        <p:spPr>
          <a:xfrm>
            <a:off x="-2" y="5065466"/>
            <a:ext cx="7315201" cy="207818"/>
          </a:xfrm>
          <a:prstGeom prst="rect">
            <a:avLst/>
          </a:prstGeom>
          <a:solidFill>
            <a:srgbClr val="E57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C38C8EA-DB52-4CD1-BA8A-22CA4CB1B88F}"/>
              </a:ext>
            </a:extLst>
          </p:cNvPr>
          <p:cNvSpPr/>
          <p:nvPr/>
        </p:nvSpPr>
        <p:spPr>
          <a:xfrm>
            <a:off x="-3" y="5882084"/>
            <a:ext cx="7315201" cy="207818"/>
          </a:xfrm>
          <a:prstGeom prst="rect">
            <a:avLst/>
          </a:prstGeom>
          <a:solidFill>
            <a:srgbClr val="E57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4A32C15-1EB5-4FEB-97BA-613DC945DF7D}"/>
              </a:ext>
            </a:extLst>
          </p:cNvPr>
          <p:cNvSpPr/>
          <p:nvPr/>
        </p:nvSpPr>
        <p:spPr>
          <a:xfrm>
            <a:off x="0" y="5273285"/>
            <a:ext cx="7315200" cy="608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10"/>
          </a:p>
        </p:txBody>
      </p:sp>
    </p:spTree>
    <p:extLst>
      <p:ext uri="{BB962C8B-B14F-4D97-AF65-F5344CB8AC3E}">
        <p14:creationId xmlns:p14="http://schemas.microsoft.com/office/powerpoint/2010/main" val="43656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82F1A44-B0F2-4768-B9E8-E9965963E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885"/>
            <a:ext cx="7315200" cy="920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79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807</TotalTime>
  <Words>9</Words>
  <Application>Microsoft Office PowerPoint</Application>
  <PresentationFormat>Custom</PresentationFormat>
  <Paragraphs>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Autery</vt:lpstr>
      <vt:lpstr>Calibri</vt:lpstr>
      <vt:lpstr>Calibri Light</vt:lpstr>
      <vt:lpstr>League Spartan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Farmer</dc:creator>
  <cp:lastModifiedBy>Michelle Farmer</cp:lastModifiedBy>
  <cp:revision>73</cp:revision>
  <dcterms:created xsi:type="dcterms:W3CDTF">2021-04-11T20:24:55Z</dcterms:created>
  <dcterms:modified xsi:type="dcterms:W3CDTF">2021-04-15T00:34:37Z</dcterms:modified>
</cp:coreProperties>
</file>