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0" r:id="rId2"/>
    <p:sldId id="299" r:id="rId3"/>
    <p:sldId id="300" r:id="rId4"/>
    <p:sldId id="302" r:id="rId5"/>
    <p:sldId id="301" r:id="rId6"/>
    <p:sldId id="279" r:id="rId7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7A80"/>
    <a:srgbClr val="D5F1F2"/>
    <a:srgbClr val="F3BA58"/>
    <a:srgbClr val="E5E3D6"/>
    <a:srgbClr val="DBF4F1"/>
    <a:srgbClr val="6EBEA1"/>
    <a:srgbClr val="C2E4D3"/>
    <a:srgbClr val="EABBB1"/>
    <a:srgbClr val="D68C45"/>
    <a:srgbClr val="77D1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28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D35727-AE88-4F5D-96DB-E81324F92B45}"/>
              </a:ext>
            </a:extLst>
          </p:cNvPr>
          <p:cNvSpPr/>
          <p:nvPr userDrawn="1"/>
        </p:nvSpPr>
        <p:spPr>
          <a:xfrm>
            <a:off x="-17288" y="-92594"/>
            <a:ext cx="7789687" cy="10058400"/>
          </a:xfrm>
          <a:prstGeom prst="rect">
            <a:avLst/>
          </a:prstGeom>
          <a:solidFill>
            <a:srgbClr val="E5E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0E4BE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0ACCAC-F7DA-477B-91FB-1F1C6FC29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3" t="30000" r="4405"/>
          <a:stretch/>
        </p:blipFill>
        <p:spPr>
          <a:xfrm>
            <a:off x="0" y="10666"/>
            <a:ext cx="7772400" cy="9427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DD887B-62A8-45AE-AB89-7B228CD01F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04" t="4920" r="17558" b="53696"/>
          <a:stretch/>
        </p:blipFill>
        <p:spPr>
          <a:xfrm>
            <a:off x="3447440" y="8184045"/>
            <a:ext cx="2924889" cy="1884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3675F7D-8BCF-424E-9C35-839AAE28EC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-12" r="18173" b="50781"/>
          <a:stretch/>
        </p:blipFill>
        <p:spPr>
          <a:xfrm>
            <a:off x="4974491" y="7823470"/>
            <a:ext cx="2797909" cy="224163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873BEE3-7E19-4128-87F0-05E02EA13075}"/>
              </a:ext>
            </a:extLst>
          </p:cNvPr>
          <p:cNvGrpSpPr/>
          <p:nvPr userDrawn="1"/>
        </p:nvGrpSpPr>
        <p:grpSpPr>
          <a:xfrm>
            <a:off x="-33387" y="8452962"/>
            <a:ext cx="7841112" cy="1614605"/>
            <a:chOff x="-33387" y="8452962"/>
            <a:chExt cx="7841112" cy="161460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F766492-6974-426E-B4DD-C07DC74378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41" t="17205" r="20841" b="49311"/>
            <a:stretch/>
          </p:blipFill>
          <p:spPr>
            <a:xfrm>
              <a:off x="-33387" y="8540488"/>
              <a:ext cx="2213709" cy="152461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CC4C78E-2E5A-4C89-8298-09189B7370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14" t="14281" r="12478" b="51705"/>
            <a:stretch/>
          </p:blipFill>
          <p:spPr>
            <a:xfrm>
              <a:off x="781654" y="8516342"/>
              <a:ext cx="3051095" cy="154875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B4D3AF6-5D8F-4FB3-BE4D-0A7A24B27C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89" t="16419" r="18682" b="50097"/>
            <a:stretch/>
          </p:blipFill>
          <p:spPr>
            <a:xfrm>
              <a:off x="2181725" y="8540488"/>
              <a:ext cx="2815263" cy="152461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4383CDE-FB55-4668-85D9-AE0E65F017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83" r="44256" b="53257"/>
            <a:stretch/>
          </p:blipFill>
          <p:spPr>
            <a:xfrm>
              <a:off x="5269548" y="8452962"/>
              <a:ext cx="2538177" cy="1614605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D6BF2C65-7D8B-4561-B26E-5E01473C078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51" y="7943001"/>
            <a:ext cx="7772400" cy="72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1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215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1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357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D35727-AE88-4F5D-96DB-E81324F92B45}"/>
              </a:ext>
            </a:extLst>
          </p:cNvPr>
          <p:cNvSpPr/>
          <p:nvPr userDrawn="1"/>
        </p:nvSpPr>
        <p:spPr>
          <a:xfrm>
            <a:off x="-17288" y="-92594"/>
            <a:ext cx="7789687" cy="10058400"/>
          </a:xfrm>
          <a:prstGeom prst="rect">
            <a:avLst/>
          </a:prstGeom>
          <a:solidFill>
            <a:srgbClr val="E5E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0E4BE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0ACCAC-F7DA-477B-91FB-1F1C6FC29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3" t="30000" r="4405"/>
          <a:stretch/>
        </p:blipFill>
        <p:spPr>
          <a:xfrm>
            <a:off x="0" y="10666"/>
            <a:ext cx="7772400" cy="9427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DD887B-62A8-45AE-AB89-7B228CD01F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04" t="4920" r="17558" b="53696"/>
          <a:stretch/>
        </p:blipFill>
        <p:spPr>
          <a:xfrm>
            <a:off x="3447440" y="8184045"/>
            <a:ext cx="2924889" cy="1884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3675F7D-8BCF-424E-9C35-839AAE28EC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-12" r="18173" b="50781"/>
          <a:stretch/>
        </p:blipFill>
        <p:spPr>
          <a:xfrm>
            <a:off x="4974491" y="7823470"/>
            <a:ext cx="2797909" cy="2241632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873BEE3-7E19-4128-87F0-05E02EA13075}"/>
              </a:ext>
            </a:extLst>
          </p:cNvPr>
          <p:cNvGrpSpPr/>
          <p:nvPr userDrawn="1"/>
        </p:nvGrpSpPr>
        <p:grpSpPr>
          <a:xfrm>
            <a:off x="-33387" y="8452962"/>
            <a:ext cx="7841112" cy="1614605"/>
            <a:chOff x="-33387" y="8452962"/>
            <a:chExt cx="7841112" cy="161460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F766492-6974-426E-B4DD-C07DC74378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41" t="17205" r="20841" b="49311"/>
            <a:stretch/>
          </p:blipFill>
          <p:spPr>
            <a:xfrm>
              <a:off x="-33387" y="8540488"/>
              <a:ext cx="2213709" cy="152461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CC4C78E-2E5A-4C89-8298-09189B7370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14" t="14281" r="12478" b="51705"/>
            <a:stretch/>
          </p:blipFill>
          <p:spPr>
            <a:xfrm>
              <a:off x="781654" y="8516342"/>
              <a:ext cx="3051095" cy="154875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B4D3AF6-5D8F-4FB3-BE4D-0A7A24B27C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89" t="16419" r="18682" b="50097"/>
            <a:stretch/>
          </p:blipFill>
          <p:spPr>
            <a:xfrm>
              <a:off x="2181725" y="8540488"/>
              <a:ext cx="2815263" cy="152461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4383CDE-FB55-4668-85D9-AE0E65F017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83" r="44256" b="53257"/>
            <a:stretch/>
          </p:blipFill>
          <p:spPr>
            <a:xfrm>
              <a:off x="5269548" y="8452962"/>
              <a:ext cx="2538177" cy="16146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3294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0BE84B9E-C5C6-49D1-97B8-44F5F73387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93"/>
            <a:ext cx="7772400" cy="10087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907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827576-0F11-48C9-BD30-9979598FE016}"/>
              </a:ext>
            </a:extLst>
          </p:cNvPr>
          <p:cNvSpPr/>
          <p:nvPr userDrawn="1"/>
        </p:nvSpPr>
        <p:spPr>
          <a:xfrm>
            <a:off x="-17288" y="-29094"/>
            <a:ext cx="7789687" cy="10058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0E4BE"/>
              </a:solidFill>
            </a:endParaRPr>
          </a:p>
        </p:txBody>
      </p:sp>
      <p:pic>
        <p:nvPicPr>
          <p:cNvPr id="24" name="Picture 23" descr="Background pattern&#10;&#10;Description automatically generated">
            <a:extLst>
              <a:ext uri="{FF2B5EF4-FFF2-40B4-BE49-F238E27FC236}">
                <a16:creationId xmlns:a16="http://schemas.microsoft.com/office/drawing/2014/main" id="{6A18B1DB-605F-49A6-93A4-3EAE14F81D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82" y="-29094"/>
            <a:ext cx="7794881" cy="1008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011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460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2026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34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240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70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425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75" r:id="rId3"/>
    <p:sldLayoutId id="2147483674" r:id="rId4"/>
    <p:sldLayoutId id="2147483679" r:id="rId5"/>
    <p:sldLayoutId id="2147483676" r:id="rId6"/>
    <p:sldLayoutId id="2147483677" r:id="rId7"/>
    <p:sldLayoutId id="2147483678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EE0F05-FAB3-42A6-87E9-30EFAA950B2D}"/>
              </a:ext>
            </a:extLst>
          </p:cNvPr>
          <p:cNvSpPr/>
          <p:nvPr/>
        </p:nvSpPr>
        <p:spPr>
          <a:xfrm>
            <a:off x="1180723" y="1226123"/>
            <a:ext cx="5677469" cy="3159915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9C5633-D6B4-4147-99EF-08438293C3E9}"/>
              </a:ext>
            </a:extLst>
          </p:cNvPr>
          <p:cNvSpPr/>
          <p:nvPr/>
        </p:nvSpPr>
        <p:spPr>
          <a:xfrm>
            <a:off x="1375203" y="1448128"/>
            <a:ext cx="5199797" cy="27159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3378A8-DBCC-4602-B280-795D059E287B}"/>
              </a:ext>
            </a:extLst>
          </p:cNvPr>
          <p:cNvSpPr txBox="1"/>
          <p:nvPr/>
        </p:nvSpPr>
        <p:spPr>
          <a:xfrm>
            <a:off x="2437017" y="2440770"/>
            <a:ext cx="4246361" cy="120828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8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8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D280F3-4434-4846-BE51-4ACABA835637}"/>
              </a:ext>
            </a:extLst>
          </p:cNvPr>
          <p:cNvSpPr txBox="1"/>
          <p:nvPr/>
        </p:nvSpPr>
        <p:spPr>
          <a:xfrm>
            <a:off x="1888698" y="1843282"/>
            <a:ext cx="3207225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HOUSE </a:t>
            </a:r>
            <a:endParaRPr lang="en-US" sz="66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642BE-9669-4508-9F5E-C0D747C136FC}"/>
              </a:ext>
            </a:extLst>
          </p:cNvPr>
          <p:cNvSpPr txBox="1"/>
          <p:nvPr/>
        </p:nvSpPr>
        <p:spPr>
          <a:xfrm>
            <a:off x="3640731" y="3205043"/>
            <a:ext cx="3207225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4000" b="1" dirty="0">
                <a:solidFill>
                  <a:srgbClr val="EABBB1"/>
                </a:solidFill>
                <a:latin typeface="League Spartan" charset="0"/>
                <a:ea typeface="Autery" charset="0"/>
                <a:cs typeface="Autery" charset="0"/>
              </a:rPr>
              <a:t>Planner</a:t>
            </a:r>
            <a:endParaRPr lang="en-US" sz="4000" b="1" dirty="0">
              <a:solidFill>
                <a:srgbClr val="EABBB1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36E916A-2DB4-42F3-A747-18E5C16CC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180722" y="2620583"/>
            <a:ext cx="2176817" cy="2038206"/>
          </a:xfrm>
          <a:prstGeom prst="rect">
            <a:avLst/>
          </a:prstGeom>
        </p:spPr>
      </p:pic>
      <p:pic>
        <p:nvPicPr>
          <p:cNvPr id="8" name="Picture 7" descr="A close up of a cake&#10;&#10;Description automatically generated with low confidence">
            <a:extLst>
              <a:ext uri="{FF2B5EF4-FFF2-40B4-BE49-F238E27FC236}">
                <a16:creationId xmlns:a16="http://schemas.microsoft.com/office/drawing/2014/main" id="{8A0F5D51-8438-4377-B4A4-8CDAADF10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3392" y="1368341"/>
            <a:ext cx="1513443" cy="151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978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EE0F05-FAB3-42A6-87E9-30EFAA950B2D}"/>
              </a:ext>
            </a:extLst>
          </p:cNvPr>
          <p:cNvSpPr/>
          <p:nvPr/>
        </p:nvSpPr>
        <p:spPr>
          <a:xfrm>
            <a:off x="1047465" y="3029523"/>
            <a:ext cx="5677469" cy="3159915"/>
          </a:xfrm>
          <a:prstGeom prst="rect">
            <a:avLst/>
          </a:prstGeom>
          <a:ln w="76200">
            <a:solidFill>
              <a:srgbClr val="D5F1F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9C5633-D6B4-4147-99EF-08438293C3E9}"/>
              </a:ext>
            </a:extLst>
          </p:cNvPr>
          <p:cNvSpPr/>
          <p:nvPr/>
        </p:nvSpPr>
        <p:spPr>
          <a:xfrm>
            <a:off x="1241945" y="3251528"/>
            <a:ext cx="5199797" cy="2715905"/>
          </a:xfrm>
          <a:prstGeom prst="rect">
            <a:avLst/>
          </a:prstGeom>
          <a:solidFill>
            <a:srgbClr val="D5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3378A8-DBCC-4602-B280-795D059E287B}"/>
              </a:ext>
            </a:extLst>
          </p:cNvPr>
          <p:cNvSpPr txBox="1"/>
          <p:nvPr/>
        </p:nvSpPr>
        <p:spPr>
          <a:xfrm>
            <a:off x="2303759" y="4244170"/>
            <a:ext cx="4246361" cy="120828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8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8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D280F3-4434-4846-BE51-4ACABA835637}"/>
              </a:ext>
            </a:extLst>
          </p:cNvPr>
          <p:cNvSpPr txBox="1"/>
          <p:nvPr/>
        </p:nvSpPr>
        <p:spPr>
          <a:xfrm>
            <a:off x="1755440" y="3646682"/>
            <a:ext cx="3207225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HOUSE </a:t>
            </a:r>
            <a:endParaRPr lang="en-US" sz="66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642BE-9669-4508-9F5E-C0D747C136FC}"/>
              </a:ext>
            </a:extLst>
          </p:cNvPr>
          <p:cNvSpPr txBox="1"/>
          <p:nvPr/>
        </p:nvSpPr>
        <p:spPr>
          <a:xfrm>
            <a:off x="3507473" y="5008443"/>
            <a:ext cx="3207225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4000" b="1" dirty="0">
                <a:solidFill>
                  <a:srgbClr val="EABBB1"/>
                </a:solidFill>
                <a:latin typeface="League Spartan" charset="0"/>
                <a:ea typeface="Autery" charset="0"/>
                <a:cs typeface="Autery" charset="0"/>
              </a:rPr>
              <a:t>Planner</a:t>
            </a:r>
            <a:endParaRPr lang="en-US" sz="4000" b="1" dirty="0">
              <a:solidFill>
                <a:srgbClr val="EABBB1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36E916A-2DB4-42F3-A747-18E5C16CC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047464" y="4423983"/>
            <a:ext cx="2176817" cy="2038206"/>
          </a:xfrm>
          <a:prstGeom prst="rect">
            <a:avLst/>
          </a:prstGeom>
        </p:spPr>
      </p:pic>
      <p:pic>
        <p:nvPicPr>
          <p:cNvPr id="8" name="Picture 7" descr="A close up of a cake&#10;&#10;Description automatically generated with low confidence">
            <a:extLst>
              <a:ext uri="{FF2B5EF4-FFF2-40B4-BE49-F238E27FC236}">
                <a16:creationId xmlns:a16="http://schemas.microsoft.com/office/drawing/2014/main" id="{8A0F5D51-8438-4377-B4A4-8CDAADF10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0134" y="3171741"/>
            <a:ext cx="1513443" cy="15134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5A88CAB-0429-4676-95DC-05CF3ED0E3A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8119"/>
            <a:ext cx="7772400" cy="7287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608640-CFDA-4941-ADDA-E054982BE5B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98079"/>
            <a:ext cx="7772400" cy="72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716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CFB704B0-E668-40CF-92E9-EA5FFCA25AA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8E667B9A-D6E7-46F6-84A7-7A2720A3946E}"/>
              </a:ext>
            </a:extLst>
          </p:cNvPr>
          <p:cNvSpPr/>
          <p:nvPr/>
        </p:nvSpPr>
        <p:spPr>
          <a:xfrm>
            <a:off x="0" y="2803413"/>
            <a:ext cx="7772399" cy="3658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EE0F05-FAB3-42A6-87E9-30EFAA950B2D}"/>
              </a:ext>
            </a:extLst>
          </p:cNvPr>
          <p:cNvSpPr/>
          <p:nvPr/>
        </p:nvSpPr>
        <p:spPr>
          <a:xfrm>
            <a:off x="1047465" y="3029523"/>
            <a:ext cx="5677469" cy="3159915"/>
          </a:xfrm>
          <a:prstGeom prst="rect">
            <a:avLst/>
          </a:prstGeom>
          <a:ln w="76200">
            <a:solidFill>
              <a:srgbClr val="E57A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9C5633-D6B4-4147-99EF-08438293C3E9}"/>
              </a:ext>
            </a:extLst>
          </p:cNvPr>
          <p:cNvSpPr/>
          <p:nvPr/>
        </p:nvSpPr>
        <p:spPr>
          <a:xfrm>
            <a:off x="1241945" y="3251528"/>
            <a:ext cx="5199797" cy="2715905"/>
          </a:xfrm>
          <a:prstGeom prst="rect">
            <a:avLst/>
          </a:prstGeom>
          <a:solidFill>
            <a:srgbClr val="D5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3378A8-DBCC-4602-B280-795D059E287B}"/>
              </a:ext>
            </a:extLst>
          </p:cNvPr>
          <p:cNvSpPr txBox="1"/>
          <p:nvPr/>
        </p:nvSpPr>
        <p:spPr>
          <a:xfrm>
            <a:off x="2303759" y="4244170"/>
            <a:ext cx="4246361" cy="120828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8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8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D280F3-4434-4846-BE51-4ACABA835637}"/>
              </a:ext>
            </a:extLst>
          </p:cNvPr>
          <p:cNvSpPr txBox="1"/>
          <p:nvPr/>
        </p:nvSpPr>
        <p:spPr>
          <a:xfrm>
            <a:off x="1755440" y="3646682"/>
            <a:ext cx="3207225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6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HOUSE </a:t>
            </a:r>
            <a:endParaRPr lang="en-US" sz="66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642BE-9669-4508-9F5E-C0D747C136FC}"/>
              </a:ext>
            </a:extLst>
          </p:cNvPr>
          <p:cNvSpPr txBox="1"/>
          <p:nvPr/>
        </p:nvSpPr>
        <p:spPr>
          <a:xfrm>
            <a:off x="3507473" y="5008443"/>
            <a:ext cx="3207225" cy="888023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4000" b="1" dirty="0">
                <a:solidFill>
                  <a:srgbClr val="EABBB1"/>
                </a:solidFill>
                <a:latin typeface="League Spartan" charset="0"/>
                <a:ea typeface="Autery" charset="0"/>
                <a:cs typeface="Autery" charset="0"/>
              </a:rPr>
              <a:t>Planner</a:t>
            </a:r>
            <a:endParaRPr lang="en-US" sz="4000" b="1" dirty="0">
              <a:solidFill>
                <a:srgbClr val="EABBB1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36E916A-2DB4-42F3-A747-18E5C16CC8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047464" y="4423983"/>
            <a:ext cx="2176817" cy="2038206"/>
          </a:xfrm>
          <a:prstGeom prst="rect">
            <a:avLst/>
          </a:prstGeom>
        </p:spPr>
      </p:pic>
      <p:pic>
        <p:nvPicPr>
          <p:cNvPr id="8" name="Picture 7" descr="A close up of a cake&#10;&#10;Description automatically generated with low confidence">
            <a:extLst>
              <a:ext uri="{FF2B5EF4-FFF2-40B4-BE49-F238E27FC236}">
                <a16:creationId xmlns:a16="http://schemas.microsoft.com/office/drawing/2014/main" id="{8A0F5D51-8438-4377-B4A4-8CDAADF10F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0134" y="3171741"/>
            <a:ext cx="1513443" cy="151344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FF30733-E50E-4A18-9BD0-2D941B03EA6F}"/>
              </a:ext>
            </a:extLst>
          </p:cNvPr>
          <p:cNvSpPr/>
          <p:nvPr/>
        </p:nvSpPr>
        <p:spPr>
          <a:xfrm>
            <a:off x="0" y="2574813"/>
            <a:ext cx="7772400" cy="228600"/>
          </a:xfrm>
          <a:prstGeom prst="rect">
            <a:avLst/>
          </a:prstGeom>
          <a:solidFill>
            <a:srgbClr val="E57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D78878E-22A0-4B26-B35B-94139D48519C}"/>
              </a:ext>
            </a:extLst>
          </p:cNvPr>
          <p:cNvSpPr/>
          <p:nvPr/>
        </p:nvSpPr>
        <p:spPr>
          <a:xfrm>
            <a:off x="-1" y="6470292"/>
            <a:ext cx="7772400" cy="228600"/>
          </a:xfrm>
          <a:prstGeom prst="rect">
            <a:avLst/>
          </a:prstGeom>
          <a:solidFill>
            <a:srgbClr val="E57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45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5A88CAB-0429-4676-95DC-05CF3ED0E3A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65668"/>
            <a:ext cx="7772400" cy="7287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608640-CFDA-4941-ADDA-E054982BE5B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90077"/>
            <a:ext cx="7772400" cy="7287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182A161-364A-43A6-9BBC-29DCDFB54C6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94398"/>
            <a:ext cx="7772400" cy="72873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D71D535-3CF8-4704-90FF-EEBB1F8DF7A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29580"/>
            <a:ext cx="7772400" cy="72873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2CDFD47-1E05-408C-9983-21219BD70EC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17576"/>
            <a:ext cx="7772400" cy="7287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A320C97-6F39-4888-A6BA-D43C12DBAFB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09439"/>
            <a:ext cx="7772400" cy="7287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482496-7ED4-43D0-959A-3F65EF4FC82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38169"/>
            <a:ext cx="7772400" cy="7287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AA9CFEC-ED7F-4D7E-814A-4F31F9A71FD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73351"/>
            <a:ext cx="7772400" cy="7287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4E48E93-E4EA-481B-B315-2C49445FCC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61347"/>
            <a:ext cx="7772400" cy="7287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22410F6-4939-4FC7-A55D-0C9F9C7ECC6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878073"/>
            <a:ext cx="7772400" cy="72873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3087AEF-D798-431D-8DD1-EA900B71AEC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55372"/>
            <a:ext cx="7772400" cy="72873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EF7F180-B785-4DB5-AAA2-F96F502BDBB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900" y="8538611"/>
            <a:ext cx="7772400" cy="72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3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CFB704B0-E668-40CF-92E9-EA5FFCA25AA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F30E321-F2C6-4E93-9F8C-6C128BE559DB}"/>
              </a:ext>
            </a:extLst>
          </p:cNvPr>
          <p:cNvSpPr/>
          <p:nvPr/>
        </p:nvSpPr>
        <p:spPr>
          <a:xfrm>
            <a:off x="0" y="5572013"/>
            <a:ext cx="7772400" cy="228600"/>
          </a:xfrm>
          <a:prstGeom prst="rect">
            <a:avLst/>
          </a:prstGeom>
          <a:solidFill>
            <a:srgbClr val="E57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C38C8EA-DB52-4CD1-BA8A-22CA4CB1B88F}"/>
              </a:ext>
            </a:extLst>
          </p:cNvPr>
          <p:cNvSpPr/>
          <p:nvPr/>
        </p:nvSpPr>
        <p:spPr>
          <a:xfrm>
            <a:off x="-1" y="6470292"/>
            <a:ext cx="7772400" cy="228600"/>
          </a:xfrm>
          <a:prstGeom prst="rect">
            <a:avLst/>
          </a:prstGeom>
          <a:solidFill>
            <a:srgbClr val="E57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4A32C15-1EB5-4FEB-97BA-613DC945DF7D}"/>
              </a:ext>
            </a:extLst>
          </p:cNvPr>
          <p:cNvSpPr/>
          <p:nvPr/>
        </p:nvSpPr>
        <p:spPr>
          <a:xfrm>
            <a:off x="0" y="5800613"/>
            <a:ext cx="7772399" cy="669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56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82F1A44-B0F2-4768-B9E8-E9965963E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173"/>
            <a:ext cx="7772400" cy="1013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79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803</TotalTime>
  <Words>9</Words>
  <Application>Microsoft Office PowerPoint</Application>
  <PresentationFormat>Custom</PresentationFormat>
  <Paragraphs>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Autery</vt:lpstr>
      <vt:lpstr>Calibri</vt:lpstr>
      <vt:lpstr>Calibri Light</vt:lpstr>
      <vt:lpstr>League Spartan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Farmer</dc:creator>
  <cp:lastModifiedBy>Michelle Farmer</cp:lastModifiedBy>
  <cp:revision>72</cp:revision>
  <dcterms:created xsi:type="dcterms:W3CDTF">2021-04-11T20:24:55Z</dcterms:created>
  <dcterms:modified xsi:type="dcterms:W3CDTF">2021-04-15T00:30:24Z</dcterms:modified>
</cp:coreProperties>
</file>