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29" r:id="rId1"/>
  </p:sldMasterIdLst>
  <p:sldIdLst>
    <p:sldId id="259" r:id="rId2"/>
    <p:sldId id="329" r:id="rId3"/>
    <p:sldId id="313" r:id="rId4"/>
    <p:sldId id="260" r:id="rId5"/>
    <p:sldId id="273" r:id="rId6"/>
    <p:sldId id="261" r:id="rId7"/>
    <p:sldId id="290" r:id="rId8"/>
    <p:sldId id="316" r:id="rId9"/>
    <p:sldId id="288" r:id="rId10"/>
    <p:sldId id="295" r:id="rId11"/>
    <p:sldId id="296" r:id="rId12"/>
    <p:sldId id="297" r:id="rId13"/>
    <p:sldId id="298" r:id="rId14"/>
    <p:sldId id="299" r:id="rId15"/>
    <p:sldId id="300" r:id="rId16"/>
    <p:sldId id="301" r:id="rId17"/>
    <p:sldId id="302" r:id="rId18"/>
    <p:sldId id="303" r:id="rId19"/>
    <p:sldId id="304" r:id="rId20"/>
    <p:sldId id="305" r:id="rId21"/>
    <p:sldId id="309" r:id="rId22"/>
    <p:sldId id="330" r:id="rId23"/>
    <p:sldId id="331" r:id="rId24"/>
    <p:sldId id="332" r:id="rId25"/>
  </p:sldIdLst>
  <p:sldSz cx="7772400" cy="10058400"/>
  <p:notesSz cx="6858000" cy="9144000"/>
  <p:embeddedFontLst>
    <p:embeddedFont>
      <p:font typeface="Algerian" panose="04020705040A02060702" pitchFamily="82" charset="0"/>
      <p:regular r:id="rId26"/>
    </p:embeddedFont>
    <p:embeddedFont>
      <p:font typeface="Beauty And Love Script" pitchFamily="50" charset="0"/>
      <p:regular r:id="rId27"/>
    </p:embeddedFont>
    <p:embeddedFont>
      <p:font typeface="Calibri" panose="020F0502020204030204" pitchFamily="34" charset="0"/>
      <p:regular r:id="rId28"/>
      <p:bold r:id="rId29"/>
      <p:italic r:id="rId30"/>
      <p:boldItalic r:id="rId31"/>
    </p:embeddedFont>
    <p:embeddedFont>
      <p:font typeface="Montserrat" panose="00000500000000000000" pitchFamily="50" charset="0"/>
      <p:regular r:id="rId32"/>
      <p:bold r:id="rId33"/>
      <p:italic r:id="rId34"/>
      <p:boldItalic r:id="rId3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16" userDrawn="1">
          <p15:clr>
            <a:srgbClr val="A4A3A4"/>
          </p15:clr>
        </p15:guide>
        <p15:guide id="2" pos="2640" userDrawn="1">
          <p15:clr>
            <a:srgbClr val="A4A3A4"/>
          </p15:clr>
        </p15:guide>
        <p15:guide id="3" pos="432" userDrawn="1">
          <p15:clr>
            <a:srgbClr val="A4A3A4"/>
          </p15:clr>
        </p15:guide>
        <p15:guide id="4" pos="4464" userDrawn="1">
          <p15:clr>
            <a:srgbClr val="A4A3A4"/>
          </p15:clr>
        </p15:guide>
        <p15:guide id="5" orient="horz" pos="5064" userDrawn="1">
          <p15:clr>
            <a:srgbClr val="A4A3A4"/>
          </p15:clr>
        </p15:guide>
        <p15:guide id="6" orient="horz" pos="6096" userDrawn="1">
          <p15:clr>
            <a:srgbClr val="A4A3A4"/>
          </p15:clr>
        </p15:guide>
        <p15:guide id="7" orient="horz" pos="1728" userDrawn="1">
          <p15:clr>
            <a:srgbClr val="A4A3A4"/>
          </p15:clr>
        </p15:guide>
        <p15:guide id="8" orient="horz" pos="52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D9CC"/>
    <a:srgbClr val="FAEDE7"/>
    <a:srgbClr val="FE595C"/>
    <a:srgbClr val="9C1308"/>
    <a:srgbClr val="FA694F"/>
    <a:srgbClr val="FC6C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2958" y="72"/>
      </p:cViewPr>
      <p:guideLst>
        <p:guide orient="horz" pos="1416"/>
        <p:guide pos="2640"/>
        <p:guide pos="432"/>
        <p:guide pos="4464"/>
        <p:guide orient="horz" pos="5064"/>
        <p:guide orient="horz" pos="6096"/>
        <p:guide orient="horz" pos="1728"/>
        <p:guide orient="horz" pos="5232"/>
      </p:guideLst>
    </p:cSldViewPr>
  </p:slideViewPr>
  <p:notesTextViewPr>
    <p:cViewPr>
      <p:scale>
        <a:sx n="1" d="1"/>
        <a:sy n="1" d="1"/>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874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9060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_Section Header">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5384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01154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gs>
            <a:gs pos="42000">
              <a:schemeClr val="accent1">
                <a:lumMod val="20000"/>
                <a:lumOff val="80000"/>
              </a:schemeClr>
            </a:gs>
            <a:gs pos="69000">
              <a:schemeClr val="accent1">
                <a:lumMod val="20000"/>
                <a:lumOff val="80000"/>
              </a:schemeClr>
            </a:gs>
            <a:gs pos="100000">
              <a:schemeClr val="accent1"/>
            </a:gs>
          </a:gsLst>
          <a:lin ang="2700000" scaled="1"/>
          <a:tileRect/>
        </a:gra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50F26E8-5B15-4C53-B8E1-D4ED194420BD}"/>
              </a:ext>
            </a:extLst>
          </p:cNvPr>
          <p:cNvSpPr/>
          <p:nvPr userDrawn="1"/>
        </p:nvSpPr>
        <p:spPr>
          <a:xfrm>
            <a:off x="-339635" y="0"/>
            <a:ext cx="8112035" cy="10058400"/>
          </a:xfrm>
          <a:prstGeom prst="roundRect">
            <a:avLst>
              <a:gd name="adj" fmla="val 0"/>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3981724"/>
      </p:ext>
    </p:extLst>
  </p:cSld>
  <p:clrMap bg1="lt1" tx1="dk1" bg2="lt2" tx2="dk2" accent1="accent1" accent2="accent2" accent3="accent3" accent4="accent4" accent5="accent5" accent6="accent6" hlink="hlink" folHlink="folHlink"/>
  <p:sldLayoutIdLst>
    <p:sldLayoutId id="2147483741" r:id="rId1"/>
    <p:sldLayoutId id="2147483704" r:id="rId2"/>
    <p:sldLayoutId id="2147483743" r:id="rId3"/>
    <p:sldLayoutId id="2147483688" r:id="rId4"/>
  </p:sldLayoutIdLst>
  <p:txStyles>
    <p:titleStyle>
      <a:lvl1pPr algn="l" defTabSz="777240" rtl="0" eaLnBrk="1" latinLnBrk="0" hangingPunct="1">
        <a:lnSpc>
          <a:spcPct val="85000"/>
        </a:lnSpc>
        <a:spcBef>
          <a:spcPct val="0"/>
        </a:spcBef>
        <a:buNone/>
        <a:defRPr sz="4080" kern="1200" spc="-43" baseline="0">
          <a:solidFill>
            <a:schemeClr val="tx1">
              <a:lumMod val="75000"/>
              <a:lumOff val="25000"/>
            </a:schemeClr>
          </a:solidFill>
          <a:latin typeface="+mj-lt"/>
          <a:ea typeface="+mj-ea"/>
          <a:cs typeface="+mj-cs"/>
        </a:defRPr>
      </a:lvl1pPr>
    </p:titleStyle>
    <p:bodyStyle>
      <a:lvl1pPr marL="77724" indent="-77724" algn="l" defTabSz="777240" rtl="0" eaLnBrk="1" latinLnBrk="0" hangingPunct="1">
        <a:lnSpc>
          <a:spcPct val="90000"/>
        </a:lnSpc>
        <a:spcBef>
          <a:spcPts val="1020"/>
        </a:spcBef>
        <a:spcAft>
          <a:spcPts val="170"/>
        </a:spcAft>
        <a:buClr>
          <a:schemeClr val="accent1"/>
        </a:buClr>
        <a:buSzPct val="100000"/>
        <a:buFont typeface="Calibri" panose="020F0502020204030204" pitchFamily="34" charset="0"/>
        <a:buChar char=" "/>
        <a:defRPr sz="1700" kern="1200">
          <a:solidFill>
            <a:schemeClr val="tx1">
              <a:lumMod val="75000"/>
              <a:lumOff val="25000"/>
            </a:schemeClr>
          </a:solidFill>
          <a:latin typeface="+mn-lt"/>
          <a:ea typeface="+mn-ea"/>
          <a:cs typeface="+mn-cs"/>
        </a:defRPr>
      </a:lvl1pPr>
      <a:lvl2pPr marL="326441" indent="-155448" algn="l" defTabSz="777240" rtl="0" eaLnBrk="1" latinLnBrk="0" hangingPunct="1">
        <a:lnSpc>
          <a:spcPct val="90000"/>
        </a:lnSpc>
        <a:spcBef>
          <a:spcPts val="170"/>
        </a:spcBef>
        <a:spcAft>
          <a:spcPts val="340"/>
        </a:spcAft>
        <a:buClr>
          <a:schemeClr val="accent1"/>
        </a:buClr>
        <a:buFont typeface="Calibri" pitchFamily="34" charset="0"/>
        <a:buChar char="◦"/>
        <a:defRPr sz="1530" kern="1200">
          <a:solidFill>
            <a:schemeClr val="tx1">
              <a:lumMod val="75000"/>
              <a:lumOff val="25000"/>
            </a:schemeClr>
          </a:solidFill>
          <a:latin typeface="+mn-lt"/>
          <a:ea typeface="+mn-ea"/>
          <a:cs typeface="+mn-cs"/>
        </a:defRPr>
      </a:lvl2pPr>
      <a:lvl3pPr marL="481889" indent="-155448" algn="l" defTabSz="777240" rtl="0" eaLnBrk="1" latinLnBrk="0" hangingPunct="1">
        <a:lnSpc>
          <a:spcPct val="90000"/>
        </a:lnSpc>
        <a:spcBef>
          <a:spcPts val="170"/>
        </a:spcBef>
        <a:spcAft>
          <a:spcPts val="340"/>
        </a:spcAft>
        <a:buClr>
          <a:schemeClr val="accent1"/>
        </a:buClr>
        <a:buFont typeface="Calibri" pitchFamily="34" charset="0"/>
        <a:buChar char="◦"/>
        <a:defRPr sz="1190" kern="1200">
          <a:solidFill>
            <a:schemeClr val="tx1">
              <a:lumMod val="75000"/>
              <a:lumOff val="25000"/>
            </a:schemeClr>
          </a:solidFill>
          <a:latin typeface="+mn-lt"/>
          <a:ea typeface="+mn-ea"/>
          <a:cs typeface="+mn-cs"/>
        </a:defRPr>
      </a:lvl3pPr>
      <a:lvl4pPr marL="637337" indent="-155448" algn="l" defTabSz="777240" rtl="0" eaLnBrk="1" latinLnBrk="0" hangingPunct="1">
        <a:lnSpc>
          <a:spcPct val="90000"/>
        </a:lnSpc>
        <a:spcBef>
          <a:spcPts val="170"/>
        </a:spcBef>
        <a:spcAft>
          <a:spcPts val="340"/>
        </a:spcAft>
        <a:buClr>
          <a:schemeClr val="accent1"/>
        </a:buClr>
        <a:buFont typeface="Calibri" pitchFamily="34" charset="0"/>
        <a:buChar char="◦"/>
        <a:defRPr sz="1190" kern="1200">
          <a:solidFill>
            <a:schemeClr val="tx1">
              <a:lumMod val="75000"/>
              <a:lumOff val="25000"/>
            </a:schemeClr>
          </a:solidFill>
          <a:latin typeface="+mn-lt"/>
          <a:ea typeface="+mn-ea"/>
          <a:cs typeface="+mn-cs"/>
        </a:defRPr>
      </a:lvl4pPr>
      <a:lvl5pPr marL="792785" indent="-155448" algn="l" defTabSz="777240" rtl="0" eaLnBrk="1" latinLnBrk="0" hangingPunct="1">
        <a:lnSpc>
          <a:spcPct val="90000"/>
        </a:lnSpc>
        <a:spcBef>
          <a:spcPts val="170"/>
        </a:spcBef>
        <a:spcAft>
          <a:spcPts val="340"/>
        </a:spcAft>
        <a:buClr>
          <a:schemeClr val="accent1"/>
        </a:buClr>
        <a:buFont typeface="Calibri" pitchFamily="34" charset="0"/>
        <a:buChar char="◦"/>
        <a:defRPr sz="1190" kern="1200">
          <a:solidFill>
            <a:schemeClr val="tx1">
              <a:lumMod val="75000"/>
              <a:lumOff val="25000"/>
            </a:schemeClr>
          </a:solidFill>
          <a:latin typeface="+mn-lt"/>
          <a:ea typeface="+mn-ea"/>
          <a:cs typeface="+mn-cs"/>
        </a:defRPr>
      </a:lvl5pPr>
      <a:lvl6pPr marL="935000" indent="-194310" algn="l" defTabSz="777240" rtl="0" eaLnBrk="1" latinLnBrk="0" hangingPunct="1">
        <a:lnSpc>
          <a:spcPct val="90000"/>
        </a:lnSpc>
        <a:spcBef>
          <a:spcPts val="170"/>
        </a:spcBef>
        <a:spcAft>
          <a:spcPts val="340"/>
        </a:spcAft>
        <a:buClr>
          <a:schemeClr val="accent1"/>
        </a:buClr>
        <a:buFont typeface="Calibri" pitchFamily="34" charset="0"/>
        <a:buChar char="◦"/>
        <a:defRPr sz="1190" kern="1200">
          <a:solidFill>
            <a:schemeClr val="tx1">
              <a:lumMod val="75000"/>
              <a:lumOff val="25000"/>
            </a:schemeClr>
          </a:solidFill>
          <a:latin typeface="+mn-lt"/>
          <a:ea typeface="+mn-ea"/>
          <a:cs typeface="+mn-cs"/>
        </a:defRPr>
      </a:lvl6pPr>
      <a:lvl7pPr marL="1105000" indent="-194310" algn="l" defTabSz="777240" rtl="0" eaLnBrk="1" latinLnBrk="0" hangingPunct="1">
        <a:lnSpc>
          <a:spcPct val="90000"/>
        </a:lnSpc>
        <a:spcBef>
          <a:spcPts val="170"/>
        </a:spcBef>
        <a:spcAft>
          <a:spcPts val="340"/>
        </a:spcAft>
        <a:buClr>
          <a:schemeClr val="accent1"/>
        </a:buClr>
        <a:buFont typeface="Calibri" pitchFamily="34" charset="0"/>
        <a:buChar char="◦"/>
        <a:defRPr sz="1190" kern="1200">
          <a:solidFill>
            <a:schemeClr val="tx1">
              <a:lumMod val="75000"/>
              <a:lumOff val="25000"/>
            </a:schemeClr>
          </a:solidFill>
          <a:latin typeface="+mn-lt"/>
          <a:ea typeface="+mn-ea"/>
          <a:cs typeface="+mn-cs"/>
        </a:defRPr>
      </a:lvl7pPr>
      <a:lvl8pPr marL="1275000" indent="-194310" algn="l" defTabSz="777240" rtl="0" eaLnBrk="1" latinLnBrk="0" hangingPunct="1">
        <a:lnSpc>
          <a:spcPct val="90000"/>
        </a:lnSpc>
        <a:spcBef>
          <a:spcPts val="170"/>
        </a:spcBef>
        <a:spcAft>
          <a:spcPts val="340"/>
        </a:spcAft>
        <a:buClr>
          <a:schemeClr val="accent1"/>
        </a:buClr>
        <a:buFont typeface="Calibri" pitchFamily="34" charset="0"/>
        <a:buChar char="◦"/>
        <a:defRPr sz="1190" kern="1200">
          <a:solidFill>
            <a:schemeClr val="tx1">
              <a:lumMod val="75000"/>
              <a:lumOff val="25000"/>
            </a:schemeClr>
          </a:solidFill>
          <a:latin typeface="+mn-lt"/>
          <a:ea typeface="+mn-ea"/>
          <a:cs typeface="+mn-cs"/>
        </a:defRPr>
      </a:lvl8pPr>
      <a:lvl9pPr marL="1445000" indent="-194310" algn="l" defTabSz="777240" rtl="0" eaLnBrk="1" latinLnBrk="0" hangingPunct="1">
        <a:lnSpc>
          <a:spcPct val="90000"/>
        </a:lnSpc>
        <a:spcBef>
          <a:spcPts val="170"/>
        </a:spcBef>
        <a:spcAft>
          <a:spcPts val="340"/>
        </a:spcAft>
        <a:buClr>
          <a:schemeClr val="accent1"/>
        </a:buClr>
        <a:buFont typeface="Calibri" pitchFamily="34" charset="0"/>
        <a:buChar char="◦"/>
        <a:defRPr sz="1190" kern="1200">
          <a:solidFill>
            <a:schemeClr val="tx1">
              <a:lumMod val="75000"/>
              <a:lumOff val="25000"/>
            </a:schemeClr>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hyperlink" Target="http://www.plrniche.com/"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1.jpg"/><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6.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2.jpg"/><Relationship Id="rId7" Type="http://schemas.openxmlformats.org/officeDocument/2006/relationships/image" Target="../media/image18.jpeg"/><Relationship Id="rId12" Type="http://schemas.openxmlformats.org/officeDocument/2006/relationships/image" Target="../media/image21.jpeg"/><Relationship Id="rId2" Type="http://schemas.openxmlformats.org/officeDocument/2006/relationships/image" Target="../media/image1.jpg"/><Relationship Id="rId1" Type="http://schemas.openxmlformats.org/officeDocument/2006/relationships/slideLayout" Target="../slideLayouts/slideLayout3.xml"/><Relationship Id="rId6" Type="http://schemas.openxmlformats.org/officeDocument/2006/relationships/image" Target="../media/image17.jpeg"/><Relationship Id="rId11" Type="http://schemas.openxmlformats.org/officeDocument/2006/relationships/image" Target="../media/image14.png"/><Relationship Id="rId5" Type="http://schemas.openxmlformats.org/officeDocument/2006/relationships/image" Target="../media/image16.jpeg"/><Relationship Id="rId10" Type="http://schemas.openxmlformats.org/officeDocument/2006/relationships/image" Target="../media/image8.png"/><Relationship Id="rId4" Type="http://schemas.openxmlformats.org/officeDocument/2006/relationships/image" Target="../media/image15.jpeg"/><Relationship Id="rId9" Type="http://schemas.openxmlformats.org/officeDocument/2006/relationships/image" Target="../media/image20.jpeg"/></Relationships>
</file>

<file path=ppt/slides/_rels/slide7.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jpg"/><Relationship Id="rId7" Type="http://schemas.openxmlformats.org/officeDocument/2006/relationships/image" Target="../media/image24.jpeg"/><Relationship Id="rId2" Type="http://schemas.openxmlformats.org/officeDocument/2006/relationships/image" Target="../media/image1.jpg"/><Relationship Id="rId1" Type="http://schemas.openxmlformats.org/officeDocument/2006/relationships/slideLayout" Target="../slideLayouts/slideLayout3.xml"/><Relationship Id="rId6" Type="http://schemas.openxmlformats.org/officeDocument/2006/relationships/image" Target="../media/image23.jpeg"/><Relationship Id="rId11" Type="http://schemas.openxmlformats.org/officeDocument/2006/relationships/image" Target="../media/image12.png"/><Relationship Id="rId5" Type="http://schemas.openxmlformats.org/officeDocument/2006/relationships/image" Target="../media/image20.jpeg"/><Relationship Id="rId10" Type="http://schemas.openxmlformats.org/officeDocument/2006/relationships/image" Target="../media/image26.jpeg"/><Relationship Id="rId4" Type="http://schemas.openxmlformats.org/officeDocument/2006/relationships/image" Target="../media/image22.jpeg"/><Relationship Id="rId9"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61E0E99B-0173-4CE3-8DDF-F294E31017DE}"/>
              </a:ext>
            </a:extLst>
          </p:cNvPr>
          <p:cNvGrpSpPr/>
          <p:nvPr/>
        </p:nvGrpSpPr>
        <p:grpSpPr>
          <a:xfrm>
            <a:off x="0" y="0"/>
            <a:ext cx="7772400" cy="10058400"/>
            <a:chOff x="0" y="0"/>
            <a:chExt cx="7772400" cy="10058400"/>
          </a:xfrm>
        </p:grpSpPr>
        <p:pic>
          <p:nvPicPr>
            <p:cNvPr id="20" name="Picture 19">
              <a:extLst>
                <a:ext uri="{FF2B5EF4-FFF2-40B4-BE49-F238E27FC236}">
                  <a16:creationId xmlns:a16="http://schemas.microsoft.com/office/drawing/2014/main" id="{E2671C59-19DE-414A-8CEE-090473197AF2}"/>
                </a:ext>
              </a:extLst>
            </p:cNvPr>
            <p:cNvPicPr>
              <a:picLocks noChangeAspect="1"/>
            </p:cNvPicPr>
            <p:nvPr/>
          </p:nvPicPr>
          <p:blipFill>
            <a:blip r:embed="rId2"/>
            <a:stretch>
              <a:fillRect/>
            </a:stretch>
          </p:blipFill>
          <p:spPr>
            <a:xfrm>
              <a:off x="0" y="0"/>
              <a:ext cx="7772400" cy="10058400"/>
            </a:xfrm>
            <a:prstGeom prst="rect">
              <a:avLst/>
            </a:prstGeom>
          </p:spPr>
        </p:pic>
        <p:pic>
          <p:nvPicPr>
            <p:cNvPr id="21" name="Picture 20" descr="Background pattern&#10;&#10;Description automatically generated">
              <a:extLst>
                <a:ext uri="{FF2B5EF4-FFF2-40B4-BE49-F238E27FC236}">
                  <a16:creationId xmlns:a16="http://schemas.microsoft.com/office/drawing/2014/main" id="{AD243641-0F2C-49BE-B67F-9EC9516EE89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8" name="Rectangle 7">
            <a:extLst>
              <a:ext uri="{FF2B5EF4-FFF2-40B4-BE49-F238E27FC236}">
                <a16:creationId xmlns:a16="http://schemas.microsoft.com/office/drawing/2014/main" id="{0EA99DF5-41D4-42D2-93AC-6E083AC68DD7}"/>
              </a:ext>
            </a:extLst>
          </p:cNvPr>
          <p:cNvSpPr/>
          <p:nvPr/>
        </p:nvSpPr>
        <p:spPr>
          <a:xfrm>
            <a:off x="662937" y="323938"/>
            <a:ext cx="6629401" cy="9503518"/>
          </a:xfrm>
          <a:prstGeom prst="rect">
            <a:avLst/>
          </a:prstGeom>
          <a:solidFill>
            <a:schemeClr val="bg1"/>
          </a:solidFill>
          <a:ln w="57150">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32664D1-5EC7-4CDB-8F68-DD1F5523B523}"/>
              </a:ext>
            </a:extLst>
          </p:cNvPr>
          <p:cNvSpPr txBox="1"/>
          <p:nvPr/>
        </p:nvSpPr>
        <p:spPr>
          <a:xfrm>
            <a:off x="1449976" y="2274452"/>
            <a:ext cx="5055326" cy="1015663"/>
          </a:xfrm>
          <a:prstGeom prst="rect">
            <a:avLst/>
          </a:prstGeom>
          <a:noFill/>
        </p:spPr>
        <p:txBody>
          <a:bodyPr wrap="square" rtlCol="0">
            <a:spAutoFit/>
          </a:bodyPr>
          <a:lstStyle/>
          <a:p>
            <a:pPr algn="ctr"/>
            <a:r>
              <a:rPr lang="en-US" sz="2000" dirty="0"/>
              <a:t>Yay! You’re ready to get started selling Printable Planners! Congrats on taking that first step!</a:t>
            </a:r>
          </a:p>
        </p:txBody>
      </p:sp>
      <p:pic>
        <p:nvPicPr>
          <p:cNvPr id="11" name="Picture 10" descr="Text&#10;&#10;Description automatically generated">
            <a:extLst>
              <a:ext uri="{FF2B5EF4-FFF2-40B4-BE49-F238E27FC236}">
                <a16:creationId xmlns:a16="http://schemas.microsoft.com/office/drawing/2014/main" id="{B9FC7AFE-F5AD-4C86-ACD1-AD380EFB3812}"/>
              </a:ext>
            </a:extLst>
          </p:cNvPr>
          <p:cNvPicPr>
            <a:picLocks noChangeAspect="1"/>
          </p:cNvPicPr>
          <p:nvPr/>
        </p:nvPicPr>
        <p:blipFill>
          <a:blip r:embed="rId4"/>
          <a:stretch>
            <a:fillRect/>
          </a:stretch>
        </p:blipFill>
        <p:spPr>
          <a:xfrm>
            <a:off x="1505245" y="465695"/>
            <a:ext cx="4761905" cy="1428571"/>
          </a:xfrm>
          <a:prstGeom prst="rect">
            <a:avLst/>
          </a:prstGeom>
        </p:spPr>
      </p:pic>
      <p:sp>
        <p:nvSpPr>
          <p:cNvPr id="12" name="TextBox 11">
            <a:extLst>
              <a:ext uri="{FF2B5EF4-FFF2-40B4-BE49-F238E27FC236}">
                <a16:creationId xmlns:a16="http://schemas.microsoft.com/office/drawing/2014/main" id="{7FDE59CA-BA2D-456E-A448-8EBB86157142}"/>
              </a:ext>
            </a:extLst>
          </p:cNvPr>
          <p:cNvSpPr txBox="1"/>
          <p:nvPr/>
        </p:nvSpPr>
        <p:spPr>
          <a:xfrm>
            <a:off x="923013" y="3736341"/>
            <a:ext cx="6109252" cy="3046988"/>
          </a:xfrm>
          <a:prstGeom prst="rect">
            <a:avLst/>
          </a:prstGeom>
          <a:noFill/>
        </p:spPr>
        <p:txBody>
          <a:bodyPr wrap="square" rtlCol="0">
            <a:spAutoFit/>
          </a:bodyPr>
          <a:lstStyle/>
          <a:p>
            <a:r>
              <a:rPr lang="en-US" sz="1600" dirty="0"/>
              <a:t>This is a Microsoft Office PowerPoint source file for your use only. You may not give or sell this source file (even if altered) to your customer.</a:t>
            </a:r>
          </a:p>
          <a:p>
            <a:endParaRPr lang="en-US" sz="1600" dirty="0"/>
          </a:p>
          <a:p>
            <a:r>
              <a:rPr lang="en-US" sz="1600" dirty="0"/>
              <a:t>Once you have made any changes you like (including deleting this page) save the file as a PDF for distribution. Then it’s all yours to give away or sell.</a:t>
            </a:r>
          </a:p>
          <a:p>
            <a:endParaRPr lang="en-US" sz="1600" dirty="0"/>
          </a:p>
          <a:p>
            <a:r>
              <a:rPr lang="en-US" sz="1600" dirty="0"/>
              <a:t>The following FONTS are used in this file. In order for your version to match the supplied PDF, install the fonts on your computer if you don’t have them already installed. You will find links to the fonts in the Fonts Text file in your download. You can always change the file to any that you like.</a:t>
            </a:r>
          </a:p>
        </p:txBody>
      </p:sp>
      <p:sp>
        <p:nvSpPr>
          <p:cNvPr id="13" name="TextBox 12">
            <a:extLst>
              <a:ext uri="{FF2B5EF4-FFF2-40B4-BE49-F238E27FC236}">
                <a16:creationId xmlns:a16="http://schemas.microsoft.com/office/drawing/2014/main" id="{39FE41A6-75B3-46C8-9EB5-FA159715C091}"/>
              </a:ext>
            </a:extLst>
          </p:cNvPr>
          <p:cNvSpPr txBox="1"/>
          <p:nvPr/>
        </p:nvSpPr>
        <p:spPr>
          <a:xfrm>
            <a:off x="2488472" y="6989624"/>
            <a:ext cx="5055326" cy="707886"/>
          </a:xfrm>
          <a:prstGeom prst="rect">
            <a:avLst/>
          </a:prstGeom>
          <a:noFill/>
        </p:spPr>
        <p:txBody>
          <a:bodyPr wrap="square" rtlCol="0">
            <a:spAutoFit/>
          </a:bodyPr>
          <a:lstStyle/>
          <a:p>
            <a:r>
              <a:rPr lang="en-US" sz="2000" dirty="0"/>
              <a:t>Font 1: Algerian</a:t>
            </a:r>
          </a:p>
          <a:p>
            <a:r>
              <a:rPr lang="en-US" sz="2000" dirty="0"/>
              <a:t>Font 2: Montserrat</a:t>
            </a:r>
          </a:p>
        </p:txBody>
      </p:sp>
      <p:sp>
        <p:nvSpPr>
          <p:cNvPr id="14" name="TextBox 13">
            <a:extLst>
              <a:ext uri="{FF2B5EF4-FFF2-40B4-BE49-F238E27FC236}">
                <a16:creationId xmlns:a16="http://schemas.microsoft.com/office/drawing/2014/main" id="{E22DAA24-367C-479E-AB1C-002637BD1C56}"/>
              </a:ext>
            </a:extLst>
          </p:cNvPr>
          <p:cNvSpPr txBox="1"/>
          <p:nvPr/>
        </p:nvSpPr>
        <p:spPr>
          <a:xfrm>
            <a:off x="923013" y="7913033"/>
            <a:ext cx="2721335" cy="338554"/>
          </a:xfrm>
          <a:prstGeom prst="rect">
            <a:avLst/>
          </a:prstGeom>
          <a:noFill/>
        </p:spPr>
        <p:txBody>
          <a:bodyPr wrap="square" rtlCol="0">
            <a:spAutoFit/>
          </a:bodyPr>
          <a:lstStyle/>
          <a:p>
            <a:r>
              <a:rPr lang="en-US" sz="1600" dirty="0"/>
              <a:t>Wishing you much success!</a:t>
            </a:r>
          </a:p>
        </p:txBody>
      </p:sp>
      <p:sp>
        <p:nvSpPr>
          <p:cNvPr id="15" name="TextBox 14">
            <a:extLst>
              <a:ext uri="{FF2B5EF4-FFF2-40B4-BE49-F238E27FC236}">
                <a16:creationId xmlns:a16="http://schemas.microsoft.com/office/drawing/2014/main" id="{74F60C7C-027B-4119-A657-C20F3D1BC0D7}"/>
              </a:ext>
            </a:extLst>
          </p:cNvPr>
          <p:cNvSpPr txBox="1"/>
          <p:nvPr/>
        </p:nvSpPr>
        <p:spPr>
          <a:xfrm>
            <a:off x="1164863" y="8457882"/>
            <a:ext cx="2721335" cy="769441"/>
          </a:xfrm>
          <a:prstGeom prst="rect">
            <a:avLst/>
          </a:prstGeom>
          <a:noFill/>
        </p:spPr>
        <p:txBody>
          <a:bodyPr wrap="square" rtlCol="0">
            <a:spAutoFit/>
          </a:bodyPr>
          <a:lstStyle/>
          <a:p>
            <a:r>
              <a:rPr lang="en-US" sz="4400" dirty="0">
                <a:latin typeface="Beauty And Love Script" pitchFamily="50" charset="0"/>
              </a:rPr>
              <a:t>Michelle</a:t>
            </a:r>
          </a:p>
        </p:txBody>
      </p:sp>
      <p:sp>
        <p:nvSpPr>
          <p:cNvPr id="16" name="TextBox 15">
            <a:extLst>
              <a:ext uri="{FF2B5EF4-FFF2-40B4-BE49-F238E27FC236}">
                <a16:creationId xmlns:a16="http://schemas.microsoft.com/office/drawing/2014/main" id="{0633B2E5-2A55-420B-B1AB-B70CF99EC561}"/>
              </a:ext>
            </a:extLst>
          </p:cNvPr>
          <p:cNvSpPr txBox="1"/>
          <p:nvPr/>
        </p:nvSpPr>
        <p:spPr>
          <a:xfrm>
            <a:off x="1743702" y="9359515"/>
            <a:ext cx="5055326" cy="400110"/>
          </a:xfrm>
          <a:prstGeom prst="rect">
            <a:avLst/>
          </a:prstGeom>
          <a:noFill/>
        </p:spPr>
        <p:txBody>
          <a:bodyPr wrap="square" rtlCol="0">
            <a:spAutoFit/>
          </a:bodyPr>
          <a:lstStyle/>
          <a:p>
            <a:pPr algn="ctr"/>
            <a:r>
              <a:rPr lang="en-US" sz="2000" dirty="0">
                <a:hlinkClick r:id="rId5"/>
              </a:rPr>
              <a:t>©Plrniche.com</a:t>
            </a:r>
            <a:endParaRPr lang="en-US" sz="2000" dirty="0"/>
          </a:p>
        </p:txBody>
      </p:sp>
    </p:spTree>
    <p:extLst>
      <p:ext uri="{BB962C8B-B14F-4D97-AF65-F5344CB8AC3E}">
        <p14:creationId xmlns:p14="http://schemas.microsoft.com/office/powerpoint/2010/main" val="34243737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188B442-CCC6-4248-ADF0-74B6D1CBBDCA}"/>
              </a:ext>
            </a:extLst>
          </p:cNvPr>
          <p:cNvGrpSpPr/>
          <p:nvPr/>
        </p:nvGrpSpPr>
        <p:grpSpPr>
          <a:xfrm>
            <a:off x="0" y="0"/>
            <a:ext cx="7772400" cy="10058400"/>
            <a:chOff x="0" y="0"/>
            <a:chExt cx="7772400" cy="10058400"/>
          </a:xfrm>
        </p:grpSpPr>
        <p:pic>
          <p:nvPicPr>
            <p:cNvPr id="12" name="Picture 11">
              <a:extLst>
                <a:ext uri="{FF2B5EF4-FFF2-40B4-BE49-F238E27FC236}">
                  <a16:creationId xmlns:a16="http://schemas.microsoft.com/office/drawing/2014/main" id="{F4174519-22A9-4D82-85B5-E9A47529A8D6}"/>
                </a:ext>
              </a:extLst>
            </p:cNvPr>
            <p:cNvPicPr>
              <a:picLocks noChangeAspect="1"/>
            </p:cNvPicPr>
            <p:nvPr/>
          </p:nvPicPr>
          <p:blipFill>
            <a:blip r:embed="rId2"/>
            <a:stretch>
              <a:fillRect/>
            </a:stretch>
          </p:blipFill>
          <p:spPr>
            <a:xfrm>
              <a:off x="0" y="0"/>
              <a:ext cx="7772400" cy="10058400"/>
            </a:xfrm>
            <a:prstGeom prst="rect">
              <a:avLst/>
            </a:prstGeom>
          </p:spPr>
        </p:pic>
        <p:pic>
          <p:nvPicPr>
            <p:cNvPr id="13" name="Picture 12" descr="Background pattern&#10;&#10;Description automatically generated">
              <a:extLst>
                <a:ext uri="{FF2B5EF4-FFF2-40B4-BE49-F238E27FC236}">
                  <a16:creationId xmlns:a16="http://schemas.microsoft.com/office/drawing/2014/main" id="{A0D4F498-A019-44BE-8AD8-76949229AF2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472918" y="482301"/>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le 8">
            <a:extLst>
              <a:ext uri="{FF2B5EF4-FFF2-40B4-BE49-F238E27FC236}">
                <a16:creationId xmlns:a16="http://schemas.microsoft.com/office/drawing/2014/main" id="{C6655045-79E5-4ED9-87F1-EE297A681E58}"/>
              </a:ext>
            </a:extLst>
          </p:cNvPr>
          <p:cNvGraphicFramePr>
            <a:graphicFrameLocks noGrp="1"/>
          </p:cNvGraphicFramePr>
          <p:nvPr>
            <p:extLst>
              <p:ext uri="{D42A27DB-BD31-4B8C-83A1-F6EECF244321}">
                <p14:modId xmlns:p14="http://schemas.microsoft.com/office/powerpoint/2010/main" val="2739144512"/>
              </p:ext>
            </p:extLst>
          </p:nvPr>
        </p:nvGraphicFramePr>
        <p:xfrm>
          <a:off x="702463" y="651608"/>
          <a:ext cx="6367473" cy="6077980"/>
        </p:xfrm>
        <a:graphic>
          <a:graphicData uri="http://schemas.openxmlformats.org/drawingml/2006/table">
            <a:tbl>
              <a:tblPr firstRow="1" bandRow="1">
                <a:tableStyleId>{0505E3EF-67EA-436B-97B2-0124C06EBD24}</a:tableStyleId>
              </a:tblPr>
              <a:tblGrid>
                <a:gridCol w="909639">
                  <a:extLst>
                    <a:ext uri="{9D8B030D-6E8A-4147-A177-3AD203B41FA5}">
                      <a16:colId xmlns:a16="http://schemas.microsoft.com/office/drawing/2014/main" val="698137176"/>
                    </a:ext>
                  </a:extLst>
                </a:gridCol>
                <a:gridCol w="909639">
                  <a:extLst>
                    <a:ext uri="{9D8B030D-6E8A-4147-A177-3AD203B41FA5}">
                      <a16:colId xmlns:a16="http://schemas.microsoft.com/office/drawing/2014/main" val="3826593450"/>
                    </a:ext>
                  </a:extLst>
                </a:gridCol>
                <a:gridCol w="909639">
                  <a:extLst>
                    <a:ext uri="{9D8B030D-6E8A-4147-A177-3AD203B41FA5}">
                      <a16:colId xmlns:a16="http://schemas.microsoft.com/office/drawing/2014/main" val="18862860"/>
                    </a:ext>
                  </a:extLst>
                </a:gridCol>
                <a:gridCol w="909639">
                  <a:extLst>
                    <a:ext uri="{9D8B030D-6E8A-4147-A177-3AD203B41FA5}">
                      <a16:colId xmlns:a16="http://schemas.microsoft.com/office/drawing/2014/main" val="1511723880"/>
                    </a:ext>
                  </a:extLst>
                </a:gridCol>
                <a:gridCol w="909639">
                  <a:extLst>
                    <a:ext uri="{9D8B030D-6E8A-4147-A177-3AD203B41FA5}">
                      <a16:colId xmlns:a16="http://schemas.microsoft.com/office/drawing/2014/main" val="322648099"/>
                    </a:ext>
                  </a:extLst>
                </a:gridCol>
                <a:gridCol w="909639">
                  <a:extLst>
                    <a:ext uri="{9D8B030D-6E8A-4147-A177-3AD203B41FA5}">
                      <a16:colId xmlns:a16="http://schemas.microsoft.com/office/drawing/2014/main" val="4120285314"/>
                    </a:ext>
                  </a:extLst>
                </a:gridCol>
                <a:gridCol w="909639">
                  <a:extLst>
                    <a:ext uri="{9D8B030D-6E8A-4147-A177-3AD203B41FA5}">
                      <a16:colId xmlns:a16="http://schemas.microsoft.com/office/drawing/2014/main" val="1081778277"/>
                    </a:ext>
                  </a:extLst>
                </a:gridCol>
              </a:tblGrid>
              <a:tr h="1352831">
                <a:tc gridSpan="7">
                  <a:txBody>
                    <a:bodyPr/>
                    <a:lstStyle/>
                    <a:p>
                      <a:pPr algn="ctr"/>
                      <a:r>
                        <a:rPr lang="en-US" sz="5400" b="0" spc="0" dirty="0">
                          <a:latin typeface="Algerian" panose="04020705040A02060702" pitchFamily="82" charset="0"/>
                        </a:rPr>
                        <a:t>February   2022</a:t>
                      </a:r>
                    </a:p>
                  </a:txBody>
                  <a:tcPr marL="323529" marR="323529" marT="161764" marB="161764">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37064">
                <a:tc>
                  <a:txBody>
                    <a:bodyPr/>
                    <a:lstStyle/>
                    <a:p>
                      <a:pPr algn="ctr"/>
                      <a:r>
                        <a:rPr lang="en-US" sz="1050" b="0" spc="600" dirty="0">
                          <a:latin typeface="Montserrat" pitchFamily="2" charset="77"/>
                        </a:rPr>
                        <a:t>Sun</a:t>
                      </a:r>
                    </a:p>
                  </a:txBody>
                  <a:tcPr marL="108572" marR="108572" marT="54286" marB="54286"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Mon</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Tue</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Wed</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Thu</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Fri</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Sat</a:t>
                      </a:r>
                    </a:p>
                  </a:txBody>
                  <a:tcPr marL="108572" marR="108572" marT="54286" marB="54286"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972341">
                <a:tc>
                  <a:txBody>
                    <a:bodyPr/>
                    <a:lstStyle/>
                    <a:p>
                      <a:pPr algn="l"/>
                      <a:endParaRPr lang="en-US" sz="105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828936">
                <a:tc>
                  <a:txBody>
                    <a:bodyPr/>
                    <a:lstStyle/>
                    <a:p>
                      <a:pPr algn="l"/>
                      <a:r>
                        <a:rPr lang="en-US" sz="1050" b="0" spc="0" dirty="0">
                          <a:latin typeface="Montserrat" panose="00000500000000000000" pitchFamily="50" charset="0"/>
                        </a:rPr>
                        <a:t>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828936">
                <a:tc>
                  <a:txBody>
                    <a:bodyPr/>
                    <a:lstStyle/>
                    <a:p>
                      <a:pPr algn="l"/>
                      <a:r>
                        <a:rPr lang="en-US" sz="1050" b="0" spc="0" dirty="0">
                          <a:latin typeface="Montserrat" panose="00000500000000000000" pitchFamily="50" charset="0"/>
                        </a:rPr>
                        <a:t>13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828936">
                <a:tc>
                  <a:txBody>
                    <a:bodyPr/>
                    <a:lstStyle/>
                    <a:p>
                      <a:pPr algn="l"/>
                      <a:r>
                        <a:rPr lang="en-US" sz="1050" b="0" spc="0" dirty="0">
                          <a:latin typeface="Montserrat" panose="00000500000000000000" pitchFamily="50" charset="0"/>
                        </a:rPr>
                        <a:t>20</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828936">
                <a:tc>
                  <a:txBody>
                    <a:bodyPr/>
                    <a:lstStyle/>
                    <a:p>
                      <a:pPr algn="l"/>
                      <a:r>
                        <a:rPr lang="en-US" sz="1050" b="0" spc="0" dirty="0">
                          <a:latin typeface="Montserrat" panose="00000500000000000000" pitchFamily="50" charset="0"/>
                        </a:rPr>
                        <a:t>27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pSp>
        <p:nvGrpSpPr>
          <p:cNvPr id="14" name="Group 13">
            <a:extLst>
              <a:ext uri="{FF2B5EF4-FFF2-40B4-BE49-F238E27FC236}">
                <a16:creationId xmlns:a16="http://schemas.microsoft.com/office/drawing/2014/main" id="{BBD8F579-6F93-4EEC-805E-670485E93F08}"/>
              </a:ext>
            </a:extLst>
          </p:cNvPr>
          <p:cNvGrpSpPr/>
          <p:nvPr/>
        </p:nvGrpSpPr>
        <p:grpSpPr>
          <a:xfrm>
            <a:off x="632020" y="7852434"/>
            <a:ext cx="6586740" cy="1667585"/>
            <a:chOff x="632020" y="7852434"/>
            <a:chExt cx="6586740" cy="1667585"/>
          </a:xfrm>
        </p:grpSpPr>
        <p:sp>
          <p:nvSpPr>
            <p:cNvPr id="15" name="TextBox 14">
              <a:extLst>
                <a:ext uri="{FF2B5EF4-FFF2-40B4-BE49-F238E27FC236}">
                  <a16:creationId xmlns:a16="http://schemas.microsoft.com/office/drawing/2014/main" id="{0CD82B6B-4ED1-45E4-9100-EE9D29FA931B}"/>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2" name="TextBox 21">
              <a:extLst>
                <a:ext uri="{FF2B5EF4-FFF2-40B4-BE49-F238E27FC236}">
                  <a16:creationId xmlns:a16="http://schemas.microsoft.com/office/drawing/2014/main" id="{C3418655-AEE3-4F07-A618-BEA7621C5370}"/>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3" name="TextBox 22">
              <a:extLst>
                <a:ext uri="{FF2B5EF4-FFF2-40B4-BE49-F238E27FC236}">
                  <a16:creationId xmlns:a16="http://schemas.microsoft.com/office/drawing/2014/main" id="{787941DD-D531-4E46-AA87-3AC1681C1D27}"/>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4" name="TextBox 23">
              <a:extLst>
                <a:ext uri="{FF2B5EF4-FFF2-40B4-BE49-F238E27FC236}">
                  <a16:creationId xmlns:a16="http://schemas.microsoft.com/office/drawing/2014/main" id="{7C7BFF86-41FB-4B93-A687-9631E10D0546}"/>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5" name="TextBox 24">
              <a:extLst>
                <a:ext uri="{FF2B5EF4-FFF2-40B4-BE49-F238E27FC236}">
                  <a16:creationId xmlns:a16="http://schemas.microsoft.com/office/drawing/2014/main" id="{D3E71BD5-B198-4B17-B3FD-DC5CB2703DB7}"/>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B55CA5C0-15D8-4310-AF16-574307F9E2FB}"/>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BF3BBF52-1408-4C9A-B0B6-B816621FA440}"/>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3309313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A612CF1-5136-4182-AED2-B35FC4A1595A}"/>
              </a:ext>
            </a:extLst>
          </p:cNvPr>
          <p:cNvGrpSpPr/>
          <p:nvPr/>
        </p:nvGrpSpPr>
        <p:grpSpPr>
          <a:xfrm>
            <a:off x="0" y="0"/>
            <a:ext cx="7772400" cy="10058400"/>
            <a:chOff x="0" y="0"/>
            <a:chExt cx="7772400" cy="10058400"/>
          </a:xfrm>
        </p:grpSpPr>
        <p:pic>
          <p:nvPicPr>
            <p:cNvPr id="13" name="Picture 12">
              <a:extLst>
                <a:ext uri="{FF2B5EF4-FFF2-40B4-BE49-F238E27FC236}">
                  <a16:creationId xmlns:a16="http://schemas.microsoft.com/office/drawing/2014/main" id="{011928C0-B72C-4EF0-BFEC-13FC051F4BA7}"/>
                </a:ext>
              </a:extLst>
            </p:cNvPr>
            <p:cNvPicPr>
              <a:picLocks noChangeAspect="1"/>
            </p:cNvPicPr>
            <p:nvPr/>
          </p:nvPicPr>
          <p:blipFill>
            <a:blip r:embed="rId2"/>
            <a:stretch>
              <a:fillRect/>
            </a:stretch>
          </p:blipFill>
          <p:spPr>
            <a:xfrm>
              <a:off x="0" y="0"/>
              <a:ext cx="7772400" cy="10058400"/>
            </a:xfrm>
            <a:prstGeom prst="rect">
              <a:avLst/>
            </a:prstGeom>
          </p:spPr>
        </p:pic>
        <p:pic>
          <p:nvPicPr>
            <p:cNvPr id="14" name="Picture 13" descr="Background pattern&#10;&#10;Description automatically generated">
              <a:extLst>
                <a:ext uri="{FF2B5EF4-FFF2-40B4-BE49-F238E27FC236}">
                  <a16:creationId xmlns:a16="http://schemas.microsoft.com/office/drawing/2014/main" id="{EDA77B5F-E4E9-4C33-B19C-E9873D5363A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542441" y="522846"/>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Table 11">
            <a:extLst>
              <a:ext uri="{FF2B5EF4-FFF2-40B4-BE49-F238E27FC236}">
                <a16:creationId xmlns:a16="http://schemas.microsoft.com/office/drawing/2014/main" id="{A65E1285-C640-4799-AC1C-416B3EA406A8}"/>
              </a:ext>
            </a:extLst>
          </p:cNvPr>
          <p:cNvGraphicFramePr>
            <a:graphicFrameLocks noGrp="1"/>
          </p:cNvGraphicFramePr>
          <p:nvPr>
            <p:extLst>
              <p:ext uri="{D42A27DB-BD31-4B8C-83A1-F6EECF244321}">
                <p14:modId xmlns:p14="http://schemas.microsoft.com/office/powerpoint/2010/main" val="1243580330"/>
              </p:ext>
            </p:extLst>
          </p:nvPr>
        </p:nvGraphicFramePr>
        <p:xfrm>
          <a:off x="684243" y="424155"/>
          <a:ext cx="6416760" cy="7162069"/>
        </p:xfrm>
        <a:graphic>
          <a:graphicData uri="http://schemas.openxmlformats.org/drawingml/2006/table">
            <a:tbl>
              <a:tblPr firstRow="1" bandRow="1">
                <a:tableStyleId>{0505E3EF-67EA-436B-97B2-0124C06EBD24}</a:tableStyleId>
              </a:tblPr>
              <a:tblGrid>
                <a:gridCol w="916680">
                  <a:extLst>
                    <a:ext uri="{9D8B030D-6E8A-4147-A177-3AD203B41FA5}">
                      <a16:colId xmlns:a16="http://schemas.microsoft.com/office/drawing/2014/main" val="698137176"/>
                    </a:ext>
                  </a:extLst>
                </a:gridCol>
                <a:gridCol w="916680">
                  <a:extLst>
                    <a:ext uri="{9D8B030D-6E8A-4147-A177-3AD203B41FA5}">
                      <a16:colId xmlns:a16="http://schemas.microsoft.com/office/drawing/2014/main" val="3826593450"/>
                    </a:ext>
                  </a:extLst>
                </a:gridCol>
                <a:gridCol w="916680">
                  <a:extLst>
                    <a:ext uri="{9D8B030D-6E8A-4147-A177-3AD203B41FA5}">
                      <a16:colId xmlns:a16="http://schemas.microsoft.com/office/drawing/2014/main" val="18862860"/>
                    </a:ext>
                  </a:extLst>
                </a:gridCol>
                <a:gridCol w="916680">
                  <a:extLst>
                    <a:ext uri="{9D8B030D-6E8A-4147-A177-3AD203B41FA5}">
                      <a16:colId xmlns:a16="http://schemas.microsoft.com/office/drawing/2014/main" val="1511723880"/>
                    </a:ext>
                  </a:extLst>
                </a:gridCol>
                <a:gridCol w="916680">
                  <a:extLst>
                    <a:ext uri="{9D8B030D-6E8A-4147-A177-3AD203B41FA5}">
                      <a16:colId xmlns:a16="http://schemas.microsoft.com/office/drawing/2014/main" val="322648099"/>
                    </a:ext>
                  </a:extLst>
                </a:gridCol>
                <a:gridCol w="916680">
                  <a:extLst>
                    <a:ext uri="{9D8B030D-6E8A-4147-A177-3AD203B41FA5}">
                      <a16:colId xmlns:a16="http://schemas.microsoft.com/office/drawing/2014/main" val="4120285314"/>
                    </a:ext>
                  </a:extLst>
                </a:gridCol>
                <a:gridCol w="916680">
                  <a:extLst>
                    <a:ext uri="{9D8B030D-6E8A-4147-A177-3AD203B41FA5}">
                      <a16:colId xmlns:a16="http://schemas.microsoft.com/office/drawing/2014/main" val="1081778277"/>
                    </a:ext>
                  </a:extLst>
                </a:gridCol>
              </a:tblGrid>
              <a:tr h="1396864">
                <a:tc gridSpan="7">
                  <a:txBody>
                    <a:bodyPr/>
                    <a:lstStyle/>
                    <a:p>
                      <a:pPr algn="ctr"/>
                      <a:r>
                        <a:rPr lang="en-US" sz="6200" b="0" spc="0" dirty="0">
                          <a:latin typeface="Algerian" panose="04020705040A02060702" pitchFamily="82" charset="0"/>
                        </a:rPr>
                        <a:t>March 2022</a:t>
                      </a:r>
                    </a:p>
                  </a:txBody>
                  <a:tcPr marL="95667" marR="95667" marT="47834" marB="4783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508658">
                <a:tc>
                  <a:txBody>
                    <a:bodyPr/>
                    <a:lstStyle/>
                    <a:p>
                      <a:pPr algn="ctr"/>
                      <a:r>
                        <a:rPr lang="en-US" sz="1050" b="0" spc="600" dirty="0">
                          <a:latin typeface="Montserrat" pitchFamily="2" charset="77"/>
                        </a:rPr>
                        <a:t>Sun</a:t>
                      </a:r>
                    </a:p>
                  </a:txBody>
                  <a:tcPr marL="107627" marR="107627" marT="53816" marB="53816"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Mon</a:t>
                      </a:r>
                    </a:p>
                  </a:txBody>
                  <a:tcPr marL="107627" marR="107627" marT="53816" marB="538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Tue</a:t>
                      </a:r>
                    </a:p>
                  </a:txBody>
                  <a:tcPr marL="107627" marR="107627" marT="53816" marB="538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Wed</a:t>
                      </a:r>
                    </a:p>
                  </a:txBody>
                  <a:tcPr marL="107627" marR="107627" marT="53816" marB="538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Thu</a:t>
                      </a:r>
                    </a:p>
                  </a:txBody>
                  <a:tcPr marL="107627" marR="107627" marT="53816" marB="538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Fri</a:t>
                      </a:r>
                    </a:p>
                  </a:txBody>
                  <a:tcPr marL="107627" marR="107627" marT="53816" marB="538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Sat</a:t>
                      </a:r>
                    </a:p>
                  </a:txBody>
                  <a:tcPr marL="107627" marR="107627" marT="53816" marB="53816"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1191943">
                <a:tc>
                  <a:txBody>
                    <a:bodyPr/>
                    <a:lstStyle/>
                    <a:p>
                      <a:pPr algn="l"/>
                      <a:endParaRPr lang="en-US" sz="1050" dirty="0">
                        <a:latin typeface="Montserrat" panose="00000500000000000000" pitchFamily="50" charset="0"/>
                      </a:endParaRP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16151">
                <a:tc>
                  <a:txBody>
                    <a:bodyPr/>
                    <a:lstStyle/>
                    <a:p>
                      <a:pPr algn="l"/>
                      <a:r>
                        <a:rPr lang="en-US" sz="1050" b="0" spc="0" dirty="0">
                          <a:latin typeface="Montserrat" panose="00000500000000000000" pitchFamily="50" charset="0"/>
                        </a:rPr>
                        <a:t>6</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16151">
                <a:tc>
                  <a:txBody>
                    <a:bodyPr/>
                    <a:lstStyle/>
                    <a:p>
                      <a:pPr algn="l"/>
                      <a:r>
                        <a:rPr lang="en-US" sz="1050" b="0" spc="0" dirty="0">
                          <a:latin typeface="Montserrat" panose="00000500000000000000" pitchFamily="50" charset="0"/>
                        </a:rPr>
                        <a:t>13</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16151">
                <a:tc>
                  <a:txBody>
                    <a:bodyPr/>
                    <a:lstStyle/>
                    <a:p>
                      <a:pPr algn="l"/>
                      <a:r>
                        <a:rPr lang="en-US" sz="1050" b="0" spc="0" dirty="0">
                          <a:latin typeface="Montserrat" panose="00000500000000000000" pitchFamily="50" charset="0"/>
                        </a:rPr>
                        <a:t>20</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16151">
                <a:tc>
                  <a:txBody>
                    <a:bodyPr/>
                    <a:lstStyle/>
                    <a:p>
                      <a:pPr algn="l"/>
                      <a:r>
                        <a:rPr lang="en-US" sz="1050" b="0" spc="0" dirty="0">
                          <a:latin typeface="Montserrat" panose="00000500000000000000" pitchFamily="50" charset="0"/>
                        </a:rPr>
                        <a:t>27</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29</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30</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31</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pSp>
        <p:nvGrpSpPr>
          <p:cNvPr id="15" name="Group 14">
            <a:extLst>
              <a:ext uri="{FF2B5EF4-FFF2-40B4-BE49-F238E27FC236}">
                <a16:creationId xmlns:a16="http://schemas.microsoft.com/office/drawing/2014/main" id="{A4CC6443-E506-4BB9-845C-B255BF37478A}"/>
              </a:ext>
            </a:extLst>
          </p:cNvPr>
          <p:cNvGrpSpPr/>
          <p:nvPr/>
        </p:nvGrpSpPr>
        <p:grpSpPr>
          <a:xfrm>
            <a:off x="632020" y="7852434"/>
            <a:ext cx="6586740" cy="1667585"/>
            <a:chOff x="632020" y="7852434"/>
            <a:chExt cx="6586740" cy="1667585"/>
          </a:xfrm>
        </p:grpSpPr>
        <p:sp>
          <p:nvSpPr>
            <p:cNvPr id="22" name="TextBox 21">
              <a:extLst>
                <a:ext uri="{FF2B5EF4-FFF2-40B4-BE49-F238E27FC236}">
                  <a16:creationId xmlns:a16="http://schemas.microsoft.com/office/drawing/2014/main" id="{84BE03FD-0A4C-4741-A1A7-B1155CA30DC5}"/>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3" name="TextBox 22">
              <a:extLst>
                <a:ext uri="{FF2B5EF4-FFF2-40B4-BE49-F238E27FC236}">
                  <a16:creationId xmlns:a16="http://schemas.microsoft.com/office/drawing/2014/main" id="{7400C32B-D346-439E-B87C-08D954D07126}"/>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4" name="TextBox 23">
              <a:extLst>
                <a:ext uri="{FF2B5EF4-FFF2-40B4-BE49-F238E27FC236}">
                  <a16:creationId xmlns:a16="http://schemas.microsoft.com/office/drawing/2014/main" id="{671CEF94-F7C4-4899-9D24-79B942FB3793}"/>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5" name="TextBox 24">
              <a:extLst>
                <a:ext uri="{FF2B5EF4-FFF2-40B4-BE49-F238E27FC236}">
                  <a16:creationId xmlns:a16="http://schemas.microsoft.com/office/drawing/2014/main" id="{5E25A6F0-4A9A-4746-8C91-6C772376D81F}"/>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66936CD8-CD99-4388-888F-6C412C052A54}"/>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7" name="TextBox 26">
              <a:extLst>
                <a:ext uri="{FF2B5EF4-FFF2-40B4-BE49-F238E27FC236}">
                  <a16:creationId xmlns:a16="http://schemas.microsoft.com/office/drawing/2014/main" id="{8B9D9194-5846-4837-B783-60B5F0447C25}"/>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458E678C-BCA0-409E-82FF-F44C31BD6A74}"/>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2275168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99FF5F8A-7A30-417A-A4D9-B155BD3059EB}"/>
              </a:ext>
            </a:extLst>
          </p:cNvPr>
          <p:cNvGrpSpPr/>
          <p:nvPr/>
        </p:nvGrpSpPr>
        <p:grpSpPr>
          <a:xfrm>
            <a:off x="0" y="0"/>
            <a:ext cx="7772400" cy="10058400"/>
            <a:chOff x="0" y="0"/>
            <a:chExt cx="7772400" cy="10058400"/>
          </a:xfrm>
        </p:grpSpPr>
        <p:pic>
          <p:nvPicPr>
            <p:cNvPr id="12" name="Picture 11">
              <a:extLst>
                <a:ext uri="{FF2B5EF4-FFF2-40B4-BE49-F238E27FC236}">
                  <a16:creationId xmlns:a16="http://schemas.microsoft.com/office/drawing/2014/main" id="{92CF36F4-8C32-4EB2-BB20-13370FF3663D}"/>
                </a:ext>
              </a:extLst>
            </p:cNvPr>
            <p:cNvPicPr>
              <a:picLocks noChangeAspect="1"/>
            </p:cNvPicPr>
            <p:nvPr/>
          </p:nvPicPr>
          <p:blipFill>
            <a:blip r:embed="rId2"/>
            <a:stretch>
              <a:fillRect/>
            </a:stretch>
          </p:blipFill>
          <p:spPr>
            <a:xfrm>
              <a:off x="0" y="0"/>
              <a:ext cx="7772400" cy="10058400"/>
            </a:xfrm>
            <a:prstGeom prst="rect">
              <a:avLst/>
            </a:prstGeom>
          </p:spPr>
        </p:pic>
        <p:pic>
          <p:nvPicPr>
            <p:cNvPr id="14" name="Picture 13" descr="Background pattern&#10;&#10;Description automatically generated">
              <a:extLst>
                <a:ext uri="{FF2B5EF4-FFF2-40B4-BE49-F238E27FC236}">
                  <a16:creationId xmlns:a16="http://schemas.microsoft.com/office/drawing/2014/main" id="{8E95F24A-D3B9-4704-B83C-A218D01B885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542443" y="482301"/>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able 12">
            <a:extLst>
              <a:ext uri="{FF2B5EF4-FFF2-40B4-BE49-F238E27FC236}">
                <a16:creationId xmlns:a16="http://schemas.microsoft.com/office/drawing/2014/main" id="{D9D1710C-B788-4840-9C44-21C12BC3C6C4}"/>
              </a:ext>
            </a:extLst>
          </p:cNvPr>
          <p:cNvGraphicFramePr>
            <a:graphicFrameLocks noGrp="1"/>
          </p:cNvGraphicFramePr>
          <p:nvPr>
            <p:extLst>
              <p:ext uri="{D42A27DB-BD31-4B8C-83A1-F6EECF244321}">
                <p14:modId xmlns:p14="http://schemas.microsoft.com/office/powerpoint/2010/main" val="875932141"/>
              </p:ext>
            </p:extLst>
          </p:nvPr>
        </p:nvGraphicFramePr>
        <p:xfrm>
          <a:off x="670106" y="482301"/>
          <a:ext cx="6432188" cy="7136675"/>
        </p:xfrm>
        <a:graphic>
          <a:graphicData uri="http://schemas.openxmlformats.org/drawingml/2006/table">
            <a:tbl>
              <a:tblPr firstRow="1" bandRow="1">
                <a:tableStyleId>{0505E3EF-67EA-436B-97B2-0124C06EBD24}</a:tableStyleId>
              </a:tblPr>
              <a:tblGrid>
                <a:gridCol w="918884">
                  <a:extLst>
                    <a:ext uri="{9D8B030D-6E8A-4147-A177-3AD203B41FA5}">
                      <a16:colId xmlns:a16="http://schemas.microsoft.com/office/drawing/2014/main" val="698137176"/>
                    </a:ext>
                  </a:extLst>
                </a:gridCol>
                <a:gridCol w="918884">
                  <a:extLst>
                    <a:ext uri="{9D8B030D-6E8A-4147-A177-3AD203B41FA5}">
                      <a16:colId xmlns:a16="http://schemas.microsoft.com/office/drawing/2014/main" val="3826593450"/>
                    </a:ext>
                  </a:extLst>
                </a:gridCol>
                <a:gridCol w="918884">
                  <a:extLst>
                    <a:ext uri="{9D8B030D-6E8A-4147-A177-3AD203B41FA5}">
                      <a16:colId xmlns:a16="http://schemas.microsoft.com/office/drawing/2014/main" val="18862860"/>
                    </a:ext>
                  </a:extLst>
                </a:gridCol>
                <a:gridCol w="918884">
                  <a:extLst>
                    <a:ext uri="{9D8B030D-6E8A-4147-A177-3AD203B41FA5}">
                      <a16:colId xmlns:a16="http://schemas.microsoft.com/office/drawing/2014/main" val="1511723880"/>
                    </a:ext>
                  </a:extLst>
                </a:gridCol>
                <a:gridCol w="918884">
                  <a:extLst>
                    <a:ext uri="{9D8B030D-6E8A-4147-A177-3AD203B41FA5}">
                      <a16:colId xmlns:a16="http://schemas.microsoft.com/office/drawing/2014/main" val="322648099"/>
                    </a:ext>
                  </a:extLst>
                </a:gridCol>
                <a:gridCol w="918884">
                  <a:extLst>
                    <a:ext uri="{9D8B030D-6E8A-4147-A177-3AD203B41FA5}">
                      <a16:colId xmlns:a16="http://schemas.microsoft.com/office/drawing/2014/main" val="4120285314"/>
                    </a:ext>
                  </a:extLst>
                </a:gridCol>
                <a:gridCol w="918884">
                  <a:extLst>
                    <a:ext uri="{9D8B030D-6E8A-4147-A177-3AD203B41FA5}">
                      <a16:colId xmlns:a16="http://schemas.microsoft.com/office/drawing/2014/main" val="1081778277"/>
                    </a:ext>
                  </a:extLst>
                </a:gridCol>
              </a:tblGrid>
              <a:tr h="1343435">
                <a:tc gridSpan="7">
                  <a:txBody>
                    <a:bodyPr/>
                    <a:lstStyle/>
                    <a:p>
                      <a:pPr algn="ctr"/>
                      <a:r>
                        <a:rPr lang="en-US" sz="6100" b="0" spc="0" dirty="0">
                          <a:latin typeface="Algerian" panose="04020705040A02060702" pitchFamily="82" charset="0"/>
                        </a:rPr>
                        <a:t>April 2022</a:t>
                      </a:r>
                      <a:endParaRPr lang="en-US" sz="6100" b="0" spc="600" dirty="0">
                        <a:latin typeface="Algerian" panose="04020705040A02060702" pitchFamily="82" charset="0"/>
                      </a:endParaRPr>
                    </a:p>
                  </a:txBody>
                  <a:tcPr marL="395280" marR="395280" marT="197640" marB="1976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50776">
                <a:tc>
                  <a:txBody>
                    <a:bodyPr/>
                    <a:lstStyle/>
                    <a:p>
                      <a:pPr algn="ctr"/>
                      <a:r>
                        <a:rPr lang="en-US" sz="1050" b="0" spc="600" dirty="0">
                          <a:latin typeface="Montserrat" panose="00000500000000000000" pitchFamily="50" charset="0"/>
                        </a:rPr>
                        <a:t>Sun</a:t>
                      </a:r>
                    </a:p>
                  </a:txBody>
                  <a:tcPr marL="101323" marR="101323" marT="50668" marB="50668"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Mon</a:t>
                      </a:r>
                    </a:p>
                  </a:txBody>
                  <a:tcPr marL="101323" marR="101323" marT="50668" marB="5066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Tue</a:t>
                      </a:r>
                    </a:p>
                  </a:txBody>
                  <a:tcPr marL="101323" marR="101323" marT="50668" marB="5066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Wed</a:t>
                      </a:r>
                    </a:p>
                  </a:txBody>
                  <a:tcPr marL="101323" marR="101323" marT="50668" marB="5066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Thu</a:t>
                      </a:r>
                    </a:p>
                  </a:txBody>
                  <a:tcPr marL="101323" marR="101323" marT="50668" marB="5066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Fri</a:t>
                      </a:r>
                    </a:p>
                  </a:txBody>
                  <a:tcPr marL="101323" marR="101323" marT="50668" marB="5066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Sat</a:t>
                      </a:r>
                    </a:p>
                  </a:txBody>
                  <a:tcPr marL="101323" marR="101323" marT="50668" marB="50668"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1259972">
                <a:tc>
                  <a:txBody>
                    <a:bodyPr/>
                    <a:lstStyle/>
                    <a:p>
                      <a:pPr algn="l"/>
                      <a:endParaRPr lang="en-US" sz="1050" dirty="0">
                        <a:latin typeface="Montserrat" panose="00000500000000000000" pitchFamily="50" charset="0"/>
                      </a:endParaRP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20623">
                <a:tc>
                  <a:txBody>
                    <a:bodyPr/>
                    <a:lstStyle/>
                    <a:p>
                      <a:pPr algn="l"/>
                      <a:r>
                        <a:rPr lang="en-US" sz="1050" b="0" spc="0" dirty="0">
                          <a:latin typeface="Montserrat" panose="00000500000000000000" pitchFamily="50" charset="0"/>
                        </a:rPr>
                        <a:t>3</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20623">
                <a:tc>
                  <a:txBody>
                    <a:bodyPr/>
                    <a:lstStyle/>
                    <a:p>
                      <a:pPr algn="l"/>
                      <a:r>
                        <a:rPr lang="en-US" sz="1050" b="0" spc="0" dirty="0">
                          <a:latin typeface="Montserrat" panose="00000500000000000000" pitchFamily="50" charset="0"/>
                        </a:rPr>
                        <a:t>10</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20623">
                <a:tc>
                  <a:txBody>
                    <a:bodyPr/>
                    <a:lstStyle/>
                    <a:p>
                      <a:pPr algn="l"/>
                      <a:r>
                        <a:rPr lang="en-US" sz="1050" b="0" spc="0" dirty="0">
                          <a:latin typeface="Montserrat" panose="00000500000000000000" pitchFamily="50" charset="0"/>
                        </a:rPr>
                        <a:t>17</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20623">
                <a:tc>
                  <a:txBody>
                    <a:bodyPr/>
                    <a:lstStyle/>
                    <a:p>
                      <a:pPr algn="l"/>
                      <a:r>
                        <a:rPr lang="en-US" sz="1050" b="0" spc="0" dirty="0">
                          <a:latin typeface="Montserrat" panose="00000500000000000000" pitchFamily="50" charset="0"/>
                        </a:rPr>
                        <a:t>24</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29</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30</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pSp>
        <p:nvGrpSpPr>
          <p:cNvPr id="15" name="Group 14">
            <a:extLst>
              <a:ext uri="{FF2B5EF4-FFF2-40B4-BE49-F238E27FC236}">
                <a16:creationId xmlns:a16="http://schemas.microsoft.com/office/drawing/2014/main" id="{E079BF7C-4D11-4482-A339-182C39D353E1}"/>
              </a:ext>
            </a:extLst>
          </p:cNvPr>
          <p:cNvGrpSpPr/>
          <p:nvPr/>
        </p:nvGrpSpPr>
        <p:grpSpPr>
          <a:xfrm>
            <a:off x="632020" y="7852434"/>
            <a:ext cx="6586740" cy="1667585"/>
            <a:chOff x="632020" y="7852434"/>
            <a:chExt cx="6586740" cy="1667585"/>
          </a:xfrm>
        </p:grpSpPr>
        <p:sp>
          <p:nvSpPr>
            <p:cNvPr id="22" name="TextBox 21">
              <a:extLst>
                <a:ext uri="{FF2B5EF4-FFF2-40B4-BE49-F238E27FC236}">
                  <a16:creationId xmlns:a16="http://schemas.microsoft.com/office/drawing/2014/main" id="{1C9752BE-192B-4385-B97F-4F8F48B64D21}"/>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3" name="TextBox 22">
              <a:extLst>
                <a:ext uri="{FF2B5EF4-FFF2-40B4-BE49-F238E27FC236}">
                  <a16:creationId xmlns:a16="http://schemas.microsoft.com/office/drawing/2014/main" id="{0382E26C-4444-49FF-A0BA-A68AD50EC57A}"/>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4" name="TextBox 23">
              <a:extLst>
                <a:ext uri="{FF2B5EF4-FFF2-40B4-BE49-F238E27FC236}">
                  <a16:creationId xmlns:a16="http://schemas.microsoft.com/office/drawing/2014/main" id="{03D140A8-B585-4677-ABFB-7F0B7F05B58E}"/>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5" name="TextBox 24">
              <a:extLst>
                <a:ext uri="{FF2B5EF4-FFF2-40B4-BE49-F238E27FC236}">
                  <a16:creationId xmlns:a16="http://schemas.microsoft.com/office/drawing/2014/main" id="{03C1BD2C-A9F1-4350-B1DD-5269A8483FD6}"/>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F7262415-2C47-4968-BD77-ECDF1FD9AAEA}"/>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7" name="TextBox 26">
              <a:extLst>
                <a:ext uri="{FF2B5EF4-FFF2-40B4-BE49-F238E27FC236}">
                  <a16:creationId xmlns:a16="http://schemas.microsoft.com/office/drawing/2014/main" id="{81ECE11D-2737-490C-B67E-C9DBE553F973}"/>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721B28F4-663F-4EEC-A0FD-F05CE8399F5D}"/>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21230212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A88AA5-E6E2-4C04-B61F-6A36A284635A}"/>
              </a:ext>
            </a:extLst>
          </p:cNvPr>
          <p:cNvGrpSpPr/>
          <p:nvPr/>
        </p:nvGrpSpPr>
        <p:grpSpPr>
          <a:xfrm>
            <a:off x="0" y="0"/>
            <a:ext cx="7772400" cy="10058400"/>
            <a:chOff x="0" y="0"/>
            <a:chExt cx="7772400" cy="10058400"/>
          </a:xfrm>
        </p:grpSpPr>
        <p:pic>
          <p:nvPicPr>
            <p:cNvPr id="13" name="Picture 12">
              <a:extLst>
                <a:ext uri="{FF2B5EF4-FFF2-40B4-BE49-F238E27FC236}">
                  <a16:creationId xmlns:a16="http://schemas.microsoft.com/office/drawing/2014/main" id="{1BD77F4F-9010-4256-8514-4B13C1AD0145}"/>
                </a:ext>
              </a:extLst>
            </p:cNvPr>
            <p:cNvPicPr>
              <a:picLocks noChangeAspect="1"/>
            </p:cNvPicPr>
            <p:nvPr/>
          </p:nvPicPr>
          <p:blipFill>
            <a:blip r:embed="rId2"/>
            <a:stretch>
              <a:fillRect/>
            </a:stretch>
          </p:blipFill>
          <p:spPr>
            <a:xfrm>
              <a:off x="0" y="0"/>
              <a:ext cx="7772400" cy="10058400"/>
            </a:xfrm>
            <a:prstGeom prst="rect">
              <a:avLst/>
            </a:prstGeom>
          </p:spPr>
        </p:pic>
        <p:pic>
          <p:nvPicPr>
            <p:cNvPr id="14" name="Picture 13" descr="Background pattern&#10;&#10;Description automatically generated">
              <a:extLst>
                <a:ext uri="{FF2B5EF4-FFF2-40B4-BE49-F238E27FC236}">
                  <a16:creationId xmlns:a16="http://schemas.microsoft.com/office/drawing/2014/main" id="{6D778A8F-CA29-49AB-B2E0-6969FE13136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472917" y="549537"/>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Table 11">
            <a:extLst>
              <a:ext uri="{FF2B5EF4-FFF2-40B4-BE49-F238E27FC236}">
                <a16:creationId xmlns:a16="http://schemas.microsoft.com/office/drawing/2014/main" id="{78EA21A9-A5AA-4857-825E-94612FA02790}"/>
              </a:ext>
            </a:extLst>
          </p:cNvPr>
          <p:cNvGraphicFramePr>
            <a:graphicFrameLocks noGrp="1"/>
          </p:cNvGraphicFramePr>
          <p:nvPr>
            <p:extLst>
              <p:ext uri="{D42A27DB-BD31-4B8C-83A1-F6EECF244321}">
                <p14:modId xmlns:p14="http://schemas.microsoft.com/office/powerpoint/2010/main" val="3383433410"/>
              </p:ext>
            </p:extLst>
          </p:nvPr>
        </p:nvGraphicFramePr>
        <p:xfrm>
          <a:off x="622699" y="507010"/>
          <a:ext cx="6400800" cy="7179446"/>
        </p:xfrm>
        <a:graphic>
          <a:graphicData uri="http://schemas.openxmlformats.org/drawingml/2006/table">
            <a:tbl>
              <a:tblPr firstRow="1" bandRow="1">
                <a:tableStyleId>{0505E3EF-67EA-436B-97B2-0124C06EBD24}</a:tableStyleId>
              </a:tblPr>
              <a:tblGrid>
                <a:gridCol w="914400">
                  <a:extLst>
                    <a:ext uri="{9D8B030D-6E8A-4147-A177-3AD203B41FA5}">
                      <a16:colId xmlns:a16="http://schemas.microsoft.com/office/drawing/2014/main" val="698137176"/>
                    </a:ext>
                  </a:extLst>
                </a:gridCol>
                <a:gridCol w="914400">
                  <a:extLst>
                    <a:ext uri="{9D8B030D-6E8A-4147-A177-3AD203B41FA5}">
                      <a16:colId xmlns:a16="http://schemas.microsoft.com/office/drawing/2014/main" val="3826593450"/>
                    </a:ext>
                  </a:extLst>
                </a:gridCol>
                <a:gridCol w="914400">
                  <a:extLst>
                    <a:ext uri="{9D8B030D-6E8A-4147-A177-3AD203B41FA5}">
                      <a16:colId xmlns:a16="http://schemas.microsoft.com/office/drawing/2014/main" val="18862860"/>
                    </a:ext>
                  </a:extLst>
                </a:gridCol>
                <a:gridCol w="914400">
                  <a:extLst>
                    <a:ext uri="{9D8B030D-6E8A-4147-A177-3AD203B41FA5}">
                      <a16:colId xmlns:a16="http://schemas.microsoft.com/office/drawing/2014/main" val="1511723880"/>
                    </a:ext>
                  </a:extLst>
                </a:gridCol>
                <a:gridCol w="914400">
                  <a:extLst>
                    <a:ext uri="{9D8B030D-6E8A-4147-A177-3AD203B41FA5}">
                      <a16:colId xmlns:a16="http://schemas.microsoft.com/office/drawing/2014/main" val="322648099"/>
                    </a:ext>
                  </a:extLst>
                </a:gridCol>
                <a:gridCol w="914400">
                  <a:extLst>
                    <a:ext uri="{9D8B030D-6E8A-4147-A177-3AD203B41FA5}">
                      <a16:colId xmlns:a16="http://schemas.microsoft.com/office/drawing/2014/main" val="4120285314"/>
                    </a:ext>
                  </a:extLst>
                </a:gridCol>
                <a:gridCol w="914400">
                  <a:extLst>
                    <a:ext uri="{9D8B030D-6E8A-4147-A177-3AD203B41FA5}">
                      <a16:colId xmlns:a16="http://schemas.microsoft.com/office/drawing/2014/main" val="1081778277"/>
                    </a:ext>
                  </a:extLst>
                </a:gridCol>
              </a:tblGrid>
              <a:tr h="1458783">
                <a:tc gridSpan="7">
                  <a:txBody>
                    <a:bodyPr/>
                    <a:lstStyle/>
                    <a:p>
                      <a:pPr algn="ctr"/>
                      <a:r>
                        <a:rPr lang="en-US" sz="6100" b="0" spc="0" dirty="0">
                          <a:latin typeface="Algerian" panose="04020705040A02060702" pitchFamily="82" charset="0"/>
                        </a:rPr>
                        <a:t>May 2022</a:t>
                      </a:r>
                    </a:p>
                  </a:txBody>
                  <a:tcPr marL="428198" marR="428198" marT="214099" marB="21409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58285">
                <a:tc>
                  <a:txBody>
                    <a:bodyPr/>
                    <a:lstStyle/>
                    <a:p>
                      <a:pPr algn="ctr"/>
                      <a:r>
                        <a:rPr lang="en-US" sz="1050" b="0" spc="600" dirty="0">
                          <a:latin typeface="Montserrat" pitchFamily="2" charset="77"/>
                        </a:rPr>
                        <a:t>Sun</a:t>
                      </a:r>
                    </a:p>
                  </a:txBody>
                  <a:tcPr marL="109274" marR="109274" marT="54635" marB="5463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Mon</a:t>
                      </a:r>
                    </a:p>
                  </a:txBody>
                  <a:tcPr marL="109274" marR="109274" marT="54635" marB="5463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Tue</a:t>
                      </a:r>
                    </a:p>
                  </a:txBody>
                  <a:tcPr marL="109274" marR="109274" marT="54635" marB="5463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Wed</a:t>
                      </a:r>
                    </a:p>
                  </a:txBody>
                  <a:tcPr marL="109274" marR="109274" marT="54635" marB="5463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Thu</a:t>
                      </a:r>
                    </a:p>
                  </a:txBody>
                  <a:tcPr marL="109274" marR="109274" marT="54635" marB="5463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Fri</a:t>
                      </a:r>
                    </a:p>
                  </a:txBody>
                  <a:tcPr marL="109274" marR="109274" marT="54635" marB="5463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Sat</a:t>
                      </a:r>
                    </a:p>
                  </a:txBody>
                  <a:tcPr marL="109274" marR="109274" marT="54635" marB="5463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1047913">
                <a:tc>
                  <a:txBody>
                    <a:bodyPr/>
                    <a:lstStyle/>
                    <a:p>
                      <a:pPr algn="l"/>
                      <a:r>
                        <a:rPr lang="en-US" sz="1050" dirty="0">
                          <a:latin typeface="Montserrat" panose="00000500000000000000" pitchFamily="50" charset="0"/>
                        </a:rPr>
                        <a:t>1</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2</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3</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4</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5</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6</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47913">
                <a:tc>
                  <a:txBody>
                    <a:bodyPr/>
                    <a:lstStyle/>
                    <a:p>
                      <a:pPr algn="l"/>
                      <a:r>
                        <a:rPr lang="en-US" sz="1050" b="0" spc="0" dirty="0">
                          <a:latin typeface="Montserrat" pitchFamily="2" charset="77"/>
                        </a:rPr>
                        <a:t>8</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9</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10</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11</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12</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13</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14</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70726">
                <a:tc>
                  <a:txBody>
                    <a:bodyPr/>
                    <a:lstStyle/>
                    <a:p>
                      <a:pPr algn="l"/>
                      <a:r>
                        <a:rPr lang="en-US" sz="1050" b="0" spc="0" dirty="0">
                          <a:latin typeface="Montserrat" pitchFamily="2" charset="77"/>
                        </a:rPr>
                        <a:t>15</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16</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17</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18</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19</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20</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21</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47913">
                <a:tc>
                  <a:txBody>
                    <a:bodyPr/>
                    <a:lstStyle/>
                    <a:p>
                      <a:pPr algn="l"/>
                      <a:r>
                        <a:rPr lang="en-US" sz="1050" b="0" spc="0" dirty="0">
                          <a:latin typeface="Montserrat" pitchFamily="2" charset="77"/>
                        </a:rPr>
                        <a:t>22</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23</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24</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25</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26</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27</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28</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47913">
                <a:tc>
                  <a:txBody>
                    <a:bodyPr/>
                    <a:lstStyle/>
                    <a:p>
                      <a:pPr algn="l"/>
                      <a:r>
                        <a:rPr lang="en-US" sz="1050" b="0" spc="0" dirty="0">
                          <a:latin typeface="Montserrat" pitchFamily="2" charset="77"/>
                        </a:rPr>
                        <a:t>29</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30</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31</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itchFamily="2" charset="77"/>
                      </a:endParaRP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itchFamily="2" charset="77"/>
                      </a:endParaRP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itchFamily="2" charset="77"/>
                      </a:endParaRP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itchFamily="2" charset="77"/>
                      </a:endParaRP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pSp>
        <p:nvGrpSpPr>
          <p:cNvPr id="15" name="Group 14">
            <a:extLst>
              <a:ext uri="{FF2B5EF4-FFF2-40B4-BE49-F238E27FC236}">
                <a16:creationId xmlns:a16="http://schemas.microsoft.com/office/drawing/2014/main" id="{FDDC6CEA-F9C2-4641-90B2-C56C56087B4A}"/>
              </a:ext>
            </a:extLst>
          </p:cNvPr>
          <p:cNvGrpSpPr/>
          <p:nvPr/>
        </p:nvGrpSpPr>
        <p:grpSpPr>
          <a:xfrm>
            <a:off x="632020" y="7852434"/>
            <a:ext cx="6586740" cy="1667585"/>
            <a:chOff x="632020" y="7852434"/>
            <a:chExt cx="6586740" cy="1667585"/>
          </a:xfrm>
        </p:grpSpPr>
        <p:sp>
          <p:nvSpPr>
            <p:cNvPr id="22" name="TextBox 21">
              <a:extLst>
                <a:ext uri="{FF2B5EF4-FFF2-40B4-BE49-F238E27FC236}">
                  <a16:creationId xmlns:a16="http://schemas.microsoft.com/office/drawing/2014/main" id="{9FF9FEDB-D51F-45D9-897C-4F08702EB94A}"/>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3" name="TextBox 22">
              <a:extLst>
                <a:ext uri="{FF2B5EF4-FFF2-40B4-BE49-F238E27FC236}">
                  <a16:creationId xmlns:a16="http://schemas.microsoft.com/office/drawing/2014/main" id="{6EE6A880-986F-41F6-AE46-ADC6D8B90E59}"/>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4" name="TextBox 23">
              <a:extLst>
                <a:ext uri="{FF2B5EF4-FFF2-40B4-BE49-F238E27FC236}">
                  <a16:creationId xmlns:a16="http://schemas.microsoft.com/office/drawing/2014/main" id="{41505DEE-6870-4795-8FFC-447D68F65D9D}"/>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5" name="TextBox 24">
              <a:extLst>
                <a:ext uri="{FF2B5EF4-FFF2-40B4-BE49-F238E27FC236}">
                  <a16:creationId xmlns:a16="http://schemas.microsoft.com/office/drawing/2014/main" id="{F75104D7-BF29-4A1E-AF1C-14BE5CF5FD4B}"/>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41A28D15-8E50-4627-B75D-A8B3638447D0}"/>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7" name="TextBox 26">
              <a:extLst>
                <a:ext uri="{FF2B5EF4-FFF2-40B4-BE49-F238E27FC236}">
                  <a16:creationId xmlns:a16="http://schemas.microsoft.com/office/drawing/2014/main" id="{B71830E4-0F76-4706-863E-F80484B40301}"/>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2EA34FD6-25E3-4776-A188-C4E79A91858E}"/>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1561914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43FF831-3910-4795-B5B6-12B4B86F0A8D}"/>
              </a:ext>
            </a:extLst>
          </p:cNvPr>
          <p:cNvGrpSpPr/>
          <p:nvPr/>
        </p:nvGrpSpPr>
        <p:grpSpPr>
          <a:xfrm>
            <a:off x="0" y="0"/>
            <a:ext cx="7772400" cy="10058400"/>
            <a:chOff x="0" y="0"/>
            <a:chExt cx="7772400" cy="10058400"/>
          </a:xfrm>
        </p:grpSpPr>
        <p:pic>
          <p:nvPicPr>
            <p:cNvPr id="12" name="Picture 11">
              <a:extLst>
                <a:ext uri="{FF2B5EF4-FFF2-40B4-BE49-F238E27FC236}">
                  <a16:creationId xmlns:a16="http://schemas.microsoft.com/office/drawing/2014/main" id="{10CB74FA-5EE6-4B2C-9CDC-20359C009EE4}"/>
                </a:ext>
              </a:extLst>
            </p:cNvPr>
            <p:cNvPicPr>
              <a:picLocks noChangeAspect="1"/>
            </p:cNvPicPr>
            <p:nvPr/>
          </p:nvPicPr>
          <p:blipFill>
            <a:blip r:embed="rId2"/>
            <a:stretch>
              <a:fillRect/>
            </a:stretch>
          </p:blipFill>
          <p:spPr>
            <a:xfrm>
              <a:off x="0" y="0"/>
              <a:ext cx="7772400" cy="10058400"/>
            </a:xfrm>
            <a:prstGeom prst="rect">
              <a:avLst/>
            </a:prstGeom>
          </p:spPr>
        </p:pic>
        <p:pic>
          <p:nvPicPr>
            <p:cNvPr id="14" name="Picture 13" descr="Background pattern&#10;&#10;Description automatically generated">
              <a:extLst>
                <a:ext uri="{FF2B5EF4-FFF2-40B4-BE49-F238E27FC236}">
                  <a16:creationId xmlns:a16="http://schemas.microsoft.com/office/drawing/2014/main" id="{7C9B766F-28C3-4A75-A97D-BA9AE2BF8E3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623114" y="482301"/>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able 12">
            <a:extLst>
              <a:ext uri="{FF2B5EF4-FFF2-40B4-BE49-F238E27FC236}">
                <a16:creationId xmlns:a16="http://schemas.microsoft.com/office/drawing/2014/main" id="{792A8F39-47F9-4CD1-891D-A41720E03A0B}"/>
              </a:ext>
            </a:extLst>
          </p:cNvPr>
          <p:cNvGraphicFramePr>
            <a:graphicFrameLocks noGrp="1"/>
          </p:cNvGraphicFramePr>
          <p:nvPr>
            <p:extLst>
              <p:ext uri="{D42A27DB-BD31-4B8C-83A1-F6EECF244321}">
                <p14:modId xmlns:p14="http://schemas.microsoft.com/office/powerpoint/2010/main" val="275658009"/>
              </p:ext>
            </p:extLst>
          </p:nvPr>
        </p:nvGraphicFramePr>
        <p:xfrm>
          <a:off x="762427" y="634576"/>
          <a:ext cx="6421737" cy="6940979"/>
        </p:xfrm>
        <a:graphic>
          <a:graphicData uri="http://schemas.openxmlformats.org/drawingml/2006/table">
            <a:tbl>
              <a:tblPr firstRow="1" bandRow="1">
                <a:tableStyleId>{0505E3EF-67EA-436B-97B2-0124C06EBD24}</a:tableStyleId>
              </a:tblPr>
              <a:tblGrid>
                <a:gridCol w="917391">
                  <a:extLst>
                    <a:ext uri="{9D8B030D-6E8A-4147-A177-3AD203B41FA5}">
                      <a16:colId xmlns:a16="http://schemas.microsoft.com/office/drawing/2014/main" val="698137176"/>
                    </a:ext>
                  </a:extLst>
                </a:gridCol>
                <a:gridCol w="917391">
                  <a:extLst>
                    <a:ext uri="{9D8B030D-6E8A-4147-A177-3AD203B41FA5}">
                      <a16:colId xmlns:a16="http://schemas.microsoft.com/office/drawing/2014/main" val="3826593450"/>
                    </a:ext>
                  </a:extLst>
                </a:gridCol>
                <a:gridCol w="917391">
                  <a:extLst>
                    <a:ext uri="{9D8B030D-6E8A-4147-A177-3AD203B41FA5}">
                      <a16:colId xmlns:a16="http://schemas.microsoft.com/office/drawing/2014/main" val="18862860"/>
                    </a:ext>
                  </a:extLst>
                </a:gridCol>
                <a:gridCol w="917391">
                  <a:extLst>
                    <a:ext uri="{9D8B030D-6E8A-4147-A177-3AD203B41FA5}">
                      <a16:colId xmlns:a16="http://schemas.microsoft.com/office/drawing/2014/main" val="1511723880"/>
                    </a:ext>
                  </a:extLst>
                </a:gridCol>
                <a:gridCol w="917391">
                  <a:extLst>
                    <a:ext uri="{9D8B030D-6E8A-4147-A177-3AD203B41FA5}">
                      <a16:colId xmlns:a16="http://schemas.microsoft.com/office/drawing/2014/main" val="322648099"/>
                    </a:ext>
                  </a:extLst>
                </a:gridCol>
                <a:gridCol w="917391">
                  <a:extLst>
                    <a:ext uri="{9D8B030D-6E8A-4147-A177-3AD203B41FA5}">
                      <a16:colId xmlns:a16="http://schemas.microsoft.com/office/drawing/2014/main" val="4120285314"/>
                    </a:ext>
                  </a:extLst>
                </a:gridCol>
                <a:gridCol w="917391">
                  <a:extLst>
                    <a:ext uri="{9D8B030D-6E8A-4147-A177-3AD203B41FA5}">
                      <a16:colId xmlns:a16="http://schemas.microsoft.com/office/drawing/2014/main" val="1081778277"/>
                    </a:ext>
                  </a:extLst>
                </a:gridCol>
              </a:tblGrid>
              <a:tr h="1353353">
                <a:tc gridSpan="7">
                  <a:txBody>
                    <a:bodyPr/>
                    <a:lstStyle/>
                    <a:p>
                      <a:pPr algn="ctr"/>
                      <a:r>
                        <a:rPr lang="en-US" sz="6300" b="0" spc="0" dirty="0">
                          <a:latin typeface="Algerian" panose="04020705040A02060702" pitchFamily="82" charset="0"/>
                        </a:rPr>
                        <a:t>June 2022</a:t>
                      </a:r>
                    </a:p>
                  </a:txBody>
                  <a:tcPr marL="320957" marR="320957" marT="160478" marB="16047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46141">
                <a:tc>
                  <a:txBody>
                    <a:bodyPr/>
                    <a:lstStyle/>
                    <a:p>
                      <a:pPr algn="ctr"/>
                      <a:r>
                        <a:rPr lang="en-US" sz="1050" b="0" spc="600" dirty="0">
                          <a:latin typeface="Montserrat" panose="00000500000000000000" pitchFamily="50" charset="0"/>
                        </a:rPr>
                        <a:t>Sun</a:t>
                      </a:r>
                    </a:p>
                  </a:txBody>
                  <a:tcPr marL="107709" marR="107709" marT="53854" marB="53854"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Mon</a:t>
                      </a:r>
                    </a:p>
                  </a:txBody>
                  <a:tcPr marL="107709" marR="107709" marT="53854" marB="53854"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Tue</a:t>
                      </a:r>
                    </a:p>
                  </a:txBody>
                  <a:tcPr marL="107709" marR="107709" marT="53854" marB="53854"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Wed</a:t>
                      </a:r>
                    </a:p>
                  </a:txBody>
                  <a:tcPr marL="107709" marR="107709" marT="53854" marB="53854"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Thu</a:t>
                      </a:r>
                    </a:p>
                  </a:txBody>
                  <a:tcPr marL="107709" marR="107709" marT="53854" marB="53854"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Fri</a:t>
                      </a:r>
                    </a:p>
                  </a:txBody>
                  <a:tcPr marL="107709" marR="107709" marT="53854" marB="53854"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Sat</a:t>
                      </a:r>
                    </a:p>
                  </a:txBody>
                  <a:tcPr marL="107709" marR="107709" marT="53854" marB="53854"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1028297">
                <a:tc>
                  <a:txBody>
                    <a:bodyPr/>
                    <a:lstStyle/>
                    <a:p>
                      <a:pPr algn="l"/>
                      <a:endParaRPr lang="en-US" sz="1050" dirty="0">
                        <a:latin typeface="Montserrat" panose="00000500000000000000" pitchFamily="50" charset="0"/>
                      </a:endParaRP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1</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2</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3</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28297">
                <a:tc>
                  <a:txBody>
                    <a:bodyPr/>
                    <a:lstStyle/>
                    <a:p>
                      <a:pPr algn="l"/>
                      <a:r>
                        <a:rPr lang="en-US" sz="1050" b="0" spc="0" dirty="0">
                          <a:latin typeface="Montserrat" panose="00000500000000000000" pitchFamily="50" charset="0"/>
                        </a:rPr>
                        <a:t>5</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28297">
                <a:tc>
                  <a:txBody>
                    <a:bodyPr/>
                    <a:lstStyle/>
                    <a:p>
                      <a:pPr algn="l"/>
                      <a:r>
                        <a:rPr lang="en-US" sz="1050" b="0" spc="0" dirty="0">
                          <a:latin typeface="Montserrat" panose="00000500000000000000" pitchFamily="50" charset="0"/>
                        </a:rPr>
                        <a:t>12</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28297">
                <a:tc>
                  <a:txBody>
                    <a:bodyPr/>
                    <a:lstStyle/>
                    <a:p>
                      <a:pPr algn="l"/>
                      <a:r>
                        <a:rPr lang="en-US" sz="1050" b="0" spc="0" dirty="0">
                          <a:latin typeface="Montserrat" panose="00000500000000000000" pitchFamily="50" charset="0"/>
                        </a:rPr>
                        <a:t>19</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28297">
                <a:tc>
                  <a:txBody>
                    <a:bodyPr/>
                    <a:lstStyle/>
                    <a:p>
                      <a:pPr algn="l"/>
                      <a:r>
                        <a:rPr lang="en-US" sz="1050" b="0" spc="0" dirty="0">
                          <a:latin typeface="Montserrat" panose="00000500000000000000" pitchFamily="50" charset="0"/>
                        </a:rPr>
                        <a:t>26</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pSp>
        <p:nvGrpSpPr>
          <p:cNvPr id="15" name="Group 14">
            <a:extLst>
              <a:ext uri="{FF2B5EF4-FFF2-40B4-BE49-F238E27FC236}">
                <a16:creationId xmlns:a16="http://schemas.microsoft.com/office/drawing/2014/main" id="{F7C040AF-C6AA-4464-AEA2-09DD06E7CEEE}"/>
              </a:ext>
            </a:extLst>
          </p:cNvPr>
          <p:cNvGrpSpPr/>
          <p:nvPr/>
        </p:nvGrpSpPr>
        <p:grpSpPr>
          <a:xfrm>
            <a:off x="632020" y="7852434"/>
            <a:ext cx="6586740" cy="1667585"/>
            <a:chOff x="632020" y="7852434"/>
            <a:chExt cx="6586740" cy="1667585"/>
          </a:xfrm>
        </p:grpSpPr>
        <p:sp>
          <p:nvSpPr>
            <p:cNvPr id="22" name="TextBox 21">
              <a:extLst>
                <a:ext uri="{FF2B5EF4-FFF2-40B4-BE49-F238E27FC236}">
                  <a16:creationId xmlns:a16="http://schemas.microsoft.com/office/drawing/2014/main" id="{1DEA7F36-9334-47C9-B7E6-5AA06AD0CFD0}"/>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3" name="TextBox 22">
              <a:extLst>
                <a:ext uri="{FF2B5EF4-FFF2-40B4-BE49-F238E27FC236}">
                  <a16:creationId xmlns:a16="http://schemas.microsoft.com/office/drawing/2014/main" id="{D0829A74-127F-4E87-8580-40ACCE72C607}"/>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4" name="TextBox 23">
              <a:extLst>
                <a:ext uri="{FF2B5EF4-FFF2-40B4-BE49-F238E27FC236}">
                  <a16:creationId xmlns:a16="http://schemas.microsoft.com/office/drawing/2014/main" id="{6E036BA2-A2F7-4E00-ABEE-8F107DC0E69E}"/>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5" name="TextBox 24">
              <a:extLst>
                <a:ext uri="{FF2B5EF4-FFF2-40B4-BE49-F238E27FC236}">
                  <a16:creationId xmlns:a16="http://schemas.microsoft.com/office/drawing/2014/main" id="{88962CEB-9088-4EA5-BC34-FBE0830E7BBA}"/>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FA39125F-FD3C-405B-9506-4495AD4C7FF8}"/>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7" name="TextBox 26">
              <a:extLst>
                <a:ext uri="{FF2B5EF4-FFF2-40B4-BE49-F238E27FC236}">
                  <a16:creationId xmlns:a16="http://schemas.microsoft.com/office/drawing/2014/main" id="{7FC0E125-28EC-4B10-A92D-8AAB3AB1CC4A}"/>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2D08005E-CA35-4A3D-ACE8-89F10BB6B19B}"/>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40807207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75C41073-DC8B-4E83-8611-8F19D30B34FA}"/>
              </a:ext>
            </a:extLst>
          </p:cNvPr>
          <p:cNvGrpSpPr/>
          <p:nvPr/>
        </p:nvGrpSpPr>
        <p:grpSpPr>
          <a:xfrm>
            <a:off x="0" y="0"/>
            <a:ext cx="7772400" cy="10058400"/>
            <a:chOff x="0" y="0"/>
            <a:chExt cx="7772400" cy="10058400"/>
          </a:xfrm>
        </p:grpSpPr>
        <p:pic>
          <p:nvPicPr>
            <p:cNvPr id="13" name="Picture 12">
              <a:extLst>
                <a:ext uri="{FF2B5EF4-FFF2-40B4-BE49-F238E27FC236}">
                  <a16:creationId xmlns:a16="http://schemas.microsoft.com/office/drawing/2014/main" id="{E54CE956-998B-4CBA-8EC5-2FA4E75C1A50}"/>
                </a:ext>
              </a:extLst>
            </p:cNvPr>
            <p:cNvPicPr>
              <a:picLocks noChangeAspect="1"/>
            </p:cNvPicPr>
            <p:nvPr/>
          </p:nvPicPr>
          <p:blipFill>
            <a:blip r:embed="rId2"/>
            <a:stretch>
              <a:fillRect/>
            </a:stretch>
          </p:blipFill>
          <p:spPr>
            <a:xfrm>
              <a:off x="0" y="0"/>
              <a:ext cx="7772400" cy="10058400"/>
            </a:xfrm>
            <a:prstGeom prst="rect">
              <a:avLst/>
            </a:prstGeom>
          </p:spPr>
        </p:pic>
        <p:pic>
          <p:nvPicPr>
            <p:cNvPr id="14" name="Picture 13" descr="Background pattern&#10;&#10;Description automatically generated">
              <a:extLst>
                <a:ext uri="{FF2B5EF4-FFF2-40B4-BE49-F238E27FC236}">
                  <a16:creationId xmlns:a16="http://schemas.microsoft.com/office/drawing/2014/main" id="{D69A4DF9-C215-443C-8503-7F16DBF3C7B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472918" y="536090"/>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Table 11">
            <a:extLst>
              <a:ext uri="{FF2B5EF4-FFF2-40B4-BE49-F238E27FC236}">
                <a16:creationId xmlns:a16="http://schemas.microsoft.com/office/drawing/2014/main" id="{AC73106A-3299-490E-B78E-78FC16347FC3}"/>
              </a:ext>
            </a:extLst>
          </p:cNvPr>
          <p:cNvGraphicFramePr>
            <a:graphicFrameLocks noGrp="1"/>
          </p:cNvGraphicFramePr>
          <p:nvPr>
            <p:extLst>
              <p:ext uri="{D42A27DB-BD31-4B8C-83A1-F6EECF244321}">
                <p14:modId xmlns:p14="http://schemas.microsoft.com/office/powerpoint/2010/main" val="819223128"/>
              </p:ext>
            </p:extLst>
          </p:nvPr>
        </p:nvGraphicFramePr>
        <p:xfrm>
          <a:off x="702460" y="579115"/>
          <a:ext cx="6367480" cy="7124955"/>
        </p:xfrm>
        <a:graphic>
          <a:graphicData uri="http://schemas.openxmlformats.org/drawingml/2006/table">
            <a:tbl>
              <a:tblPr firstRow="1" bandRow="1">
                <a:tableStyleId>{0505E3EF-67EA-436B-97B2-0124C06EBD24}</a:tableStyleId>
              </a:tblPr>
              <a:tblGrid>
                <a:gridCol w="909640">
                  <a:extLst>
                    <a:ext uri="{9D8B030D-6E8A-4147-A177-3AD203B41FA5}">
                      <a16:colId xmlns:a16="http://schemas.microsoft.com/office/drawing/2014/main" val="698137176"/>
                    </a:ext>
                  </a:extLst>
                </a:gridCol>
                <a:gridCol w="909640">
                  <a:extLst>
                    <a:ext uri="{9D8B030D-6E8A-4147-A177-3AD203B41FA5}">
                      <a16:colId xmlns:a16="http://schemas.microsoft.com/office/drawing/2014/main" val="3826593450"/>
                    </a:ext>
                  </a:extLst>
                </a:gridCol>
                <a:gridCol w="909640">
                  <a:extLst>
                    <a:ext uri="{9D8B030D-6E8A-4147-A177-3AD203B41FA5}">
                      <a16:colId xmlns:a16="http://schemas.microsoft.com/office/drawing/2014/main" val="18862860"/>
                    </a:ext>
                  </a:extLst>
                </a:gridCol>
                <a:gridCol w="909640">
                  <a:extLst>
                    <a:ext uri="{9D8B030D-6E8A-4147-A177-3AD203B41FA5}">
                      <a16:colId xmlns:a16="http://schemas.microsoft.com/office/drawing/2014/main" val="1511723880"/>
                    </a:ext>
                  </a:extLst>
                </a:gridCol>
                <a:gridCol w="909640">
                  <a:extLst>
                    <a:ext uri="{9D8B030D-6E8A-4147-A177-3AD203B41FA5}">
                      <a16:colId xmlns:a16="http://schemas.microsoft.com/office/drawing/2014/main" val="322648099"/>
                    </a:ext>
                  </a:extLst>
                </a:gridCol>
                <a:gridCol w="909640">
                  <a:extLst>
                    <a:ext uri="{9D8B030D-6E8A-4147-A177-3AD203B41FA5}">
                      <a16:colId xmlns:a16="http://schemas.microsoft.com/office/drawing/2014/main" val="4120285314"/>
                    </a:ext>
                  </a:extLst>
                </a:gridCol>
                <a:gridCol w="909640">
                  <a:extLst>
                    <a:ext uri="{9D8B030D-6E8A-4147-A177-3AD203B41FA5}">
                      <a16:colId xmlns:a16="http://schemas.microsoft.com/office/drawing/2014/main" val="1081778277"/>
                    </a:ext>
                  </a:extLst>
                </a:gridCol>
              </a:tblGrid>
              <a:tr h="1338259">
                <a:tc gridSpan="7">
                  <a:txBody>
                    <a:bodyPr/>
                    <a:lstStyle/>
                    <a:p>
                      <a:pPr algn="ctr"/>
                      <a:r>
                        <a:rPr lang="en-US" sz="6300" b="0" spc="0" dirty="0">
                          <a:latin typeface="Algerian" panose="04020705040A02060702" pitchFamily="82" charset="0"/>
                        </a:rPr>
                        <a:t>July 2022</a:t>
                      </a:r>
                      <a:endParaRPr lang="en-US" sz="6300" b="1" spc="600" dirty="0">
                        <a:latin typeface="Algerian" panose="04020705040A02060702" pitchFamily="82" charset="0"/>
                      </a:endParaRPr>
                    </a:p>
                  </a:txBody>
                  <a:tcPr marL="318245" marR="318245" marT="159122" marB="159122">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520949">
                <a:tc>
                  <a:txBody>
                    <a:bodyPr/>
                    <a:lstStyle/>
                    <a:p>
                      <a:pPr algn="ctr"/>
                      <a:r>
                        <a:rPr lang="en-US" sz="1050" b="0" spc="600" dirty="0">
                          <a:latin typeface="Montserrat" panose="00000500000000000000" pitchFamily="50" charset="0"/>
                        </a:rPr>
                        <a:t>Sun</a:t>
                      </a:r>
                    </a:p>
                  </a:txBody>
                  <a:tcPr marL="106799" marR="106799" marT="53399" marB="53399"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Mon</a:t>
                      </a:r>
                    </a:p>
                  </a:txBody>
                  <a:tcPr marL="106799" marR="106799" marT="53399" marB="53399"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Tue</a:t>
                      </a:r>
                    </a:p>
                  </a:txBody>
                  <a:tcPr marL="106799" marR="106799" marT="53399" marB="53399"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Wed</a:t>
                      </a:r>
                    </a:p>
                  </a:txBody>
                  <a:tcPr marL="106799" marR="106799" marT="53399" marB="53399"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Thu</a:t>
                      </a:r>
                    </a:p>
                  </a:txBody>
                  <a:tcPr marL="106799" marR="106799" marT="53399" marB="53399"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Fri</a:t>
                      </a:r>
                    </a:p>
                  </a:txBody>
                  <a:tcPr marL="106799" marR="106799" marT="53399" marB="53399"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Sat</a:t>
                      </a:r>
                    </a:p>
                  </a:txBody>
                  <a:tcPr marL="106799" marR="106799" marT="53399" marB="53399"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1000607">
                <a:tc>
                  <a:txBody>
                    <a:bodyPr/>
                    <a:lstStyle/>
                    <a:p>
                      <a:pPr algn="l"/>
                      <a:endParaRPr lang="en-US" sz="105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853028">
                <a:tc>
                  <a:txBody>
                    <a:bodyPr/>
                    <a:lstStyle/>
                    <a:p>
                      <a:pPr algn="l"/>
                      <a:r>
                        <a:rPr lang="en-US" sz="1050" b="0" spc="0" dirty="0">
                          <a:latin typeface="Montserrat" panose="00000500000000000000" pitchFamily="50" charset="0"/>
                        </a:rPr>
                        <a:t>3</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853028">
                <a:tc>
                  <a:txBody>
                    <a:bodyPr/>
                    <a:lstStyle/>
                    <a:p>
                      <a:pPr algn="l"/>
                      <a:r>
                        <a:rPr lang="en-US" sz="1050" b="0" spc="0" dirty="0">
                          <a:latin typeface="Montserrat" panose="00000500000000000000" pitchFamily="50" charset="0"/>
                        </a:rPr>
                        <a:t>10</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853028">
                <a:tc>
                  <a:txBody>
                    <a:bodyPr/>
                    <a:lstStyle/>
                    <a:p>
                      <a:pPr algn="l"/>
                      <a:r>
                        <a:rPr lang="en-US" sz="1050" b="0" spc="0" dirty="0">
                          <a:latin typeface="Montserrat" panose="00000500000000000000" pitchFamily="50" charset="0"/>
                        </a:rPr>
                        <a:t>17</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853028">
                <a:tc>
                  <a:txBody>
                    <a:bodyPr/>
                    <a:lstStyle/>
                    <a:p>
                      <a:pPr algn="l"/>
                      <a:r>
                        <a:rPr lang="en-US" sz="1050" b="0" spc="0" dirty="0">
                          <a:latin typeface="Montserrat" panose="00000500000000000000" pitchFamily="50" charset="0"/>
                        </a:rPr>
                        <a:t>24</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29</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853028">
                <a:tc>
                  <a:txBody>
                    <a:bodyPr/>
                    <a:lstStyle/>
                    <a:p>
                      <a:pPr algn="l"/>
                      <a:r>
                        <a:rPr lang="en-US" sz="1050" b="0" spc="0" dirty="0">
                          <a:latin typeface="Montserrat" panose="00000500000000000000" pitchFamily="50" charset="0"/>
                        </a:rPr>
                        <a:t>31</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2548112"/>
                  </a:ext>
                </a:extLst>
              </a:tr>
            </a:tbl>
          </a:graphicData>
        </a:graphic>
      </p:graphicFrame>
      <p:grpSp>
        <p:nvGrpSpPr>
          <p:cNvPr id="15" name="Group 14">
            <a:extLst>
              <a:ext uri="{FF2B5EF4-FFF2-40B4-BE49-F238E27FC236}">
                <a16:creationId xmlns:a16="http://schemas.microsoft.com/office/drawing/2014/main" id="{E3443446-B364-4DBC-8F95-96C8557B0319}"/>
              </a:ext>
            </a:extLst>
          </p:cNvPr>
          <p:cNvGrpSpPr/>
          <p:nvPr/>
        </p:nvGrpSpPr>
        <p:grpSpPr>
          <a:xfrm>
            <a:off x="632020" y="7852434"/>
            <a:ext cx="6586740" cy="1667585"/>
            <a:chOff x="632020" y="7852434"/>
            <a:chExt cx="6586740" cy="1667585"/>
          </a:xfrm>
        </p:grpSpPr>
        <p:sp>
          <p:nvSpPr>
            <p:cNvPr id="22" name="TextBox 21">
              <a:extLst>
                <a:ext uri="{FF2B5EF4-FFF2-40B4-BE49-F238E27FC236}">
                  <a16:creationId xmlns:a16="http://schemas.microsoft.com/office/drawing/2014/main" id="{9F1521A5-8587-47BE-8CE0-47C5901FAAF4}"/>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3" name="TextBox 22">
              <a:extLst>
                <a:ext uri="{FF2B5EF4-FFF2-40B4-BE49-F238E27FC236}">
                  <a16:creationId xmlns:a16="http://schemas.microsoft.com/office/drawing/2014/main" id="{9DB3E0C2-15D1-4361-A623-272DB40D9562}"/>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4" name="TextBox 23">
              <a:extLst>
                <a:ext uri="{FF2B5EF4-FFF2-40B4-BE49-F238E27FC236}">
                  <a16:creationId xmlns:a16="http://schemas.microsoft.com/office/drawing/2014/main" id="{3CE63564-A678-4172-90E8-92744F14E4A6}"/>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5" name="TextBox 24">
              <a:extLst>
                <a:ext uri="{FF2B5EF4-FFF2-40B4-BE49-F238E27FC236}">
                  <a16:creationId xmlns:a16="http://schemas.microsoft.com/office/drawing/2014/main" id="{D984885B-1B18-4C7F-AE0A-1715F7ECBC52}"/>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272E5717-0BB6-4F2E-B0E4-77D1E34F1F69}"/>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7" name="TextBox 26">
              <a:extLst>
                <a:ext uri="{FF2B5EF4-FFF2-40B4-BE49-F238E27FC236}">
                  <a16:creationId xmlns:a16="http://schemas.microsoft.com/office/drawing/2014/main" id="{B498B07A-D425-4F35-AE4A-67EFA788E46B}"/>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082B9C5E-8992-48E2-8489-CC85982DCF90}"/>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2822709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B5AB63CA-EB18-4BDA-A595-ABFC3C63DFA1}"/>
              </a:ext>
            </a:extLst>
          </p:cNvPr>
          <p:cNvGrpSpPr/>
          <p:nvPr/>
        </p:nvGrpSpPr>
        <p:grpSpPr>
          <a:xfrm>
            <a:off x="0" y="0"/>
            <a:ext cx="7772400" cy="10058400"/>
            <a:chOff x="0" y="0"/>
            <a:chExt cx="7772400" cy="10058400"/>
          </a:xfrm>
        </p:grpSpPr>
        <p:pic>
          <p:nvPicPr>
            <p:cNvPr id="12" name="Picture 11">
              <a:extLst>
                <a:ext uri="{FF2B5EF4-FFF2-40B4-BE49-F238E27FC236}">
                  <a16:creationId xmlns:a16="http://schemas.microsoft.com/office/drawing/2014/main" id="{52E33CD2-3F7D-4566-A03A-8208FE3A65A7}"/>
                </a:ext>
              </a:extLst>
            </p:cNvPr>
            <p:cNvPicPr>
              <a:picLocks noChangeAspect="1"/>
            </p:cNvPicPr>
            <p:nvPr/>
          </p:nvPicPr>
          <p:blipFill>
            <a:blip r:embed="rId2"/>
            <a:stretch>
              <a:fillRect/>
            </a:stretch>
          </p:blipFill>
          <p:spPr>
            <a:xfrm>
              <a:off x="0" y="0"/>
              <a:ext cx="7772400" cy="10058400"/>
            </a:xfrm>
            <a:prstGeom prst="rect">
              <a:avLst/>
            </a:prstGeom>
          </p:spPr>
        </p:pic>
        <p:pic>
          <p:nvPicPr>
            <p:cNvPr id="14" name="Picture 13" descr="Background pattern&#10;&#10;Description automatically generated">
              <a:extLst>
                <a:ext uri="{FF2B5EF4-FFF2-40B4-BE49-F238E27FC236}">
                  <a16:creationId xmlns:a16="http://schemas.microsoft.com/office/drawing/2014/main" id="{227AA627-198C-4F14-9C09-5A9BEBCAEFB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472918" y="536090"/>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able 12">
            <a:extLst>
              <a:ext uri="{FF2B5EF4-FFF2-40B4-BE49-F238E27FC236}">
                <a16:creationId xmlns:a16="http://schemas.microsoft.com/office/drawing/2014/main" id="{330FDCAC-27E9-43C5-9434-1EE2647F3AB2}"/>
              </a:ext>
            </a:extLst>
          </p:cNvPr>
          <p:cNvGraphicFramePr>
            <a:graphicFrameLocks noGrp="1"/>
          </p:cNvGraphicFramePr>
          <p:nvPr>
            <p:extLst>
              <p:ext uri="{D42A27DB-BD31-4B8C-83A1-F6EECF244321}">
                <p14:modId xmlns:p14="http://schemas.microsoft.com/office/powerpoint/2010/main" val="245432100"/>
              </p:ext>
            </p:extLst>
          </p:nvPr>
        </p:nvGraphicFramePr>
        <p:xfrm>
          <a:off x="685800" y="661817"/>
          <a:ext cx="6400800" cy="6994075"/>
        </p:xfrm>
        <a:graphic>
          <a:graphicData uri="http://schemas.openxmlformats.org/drawingml/2006/table">
            <a:tbl>
              <a:tblPr firstRow="1" bandRow="1">
                <a:tableStyleId>{0505E3EF-67EA-436B-97B2-0124C06EBD24}</a:tableStyleId>
              </a:tblPr>
              <a:tblGrid>
                <a:gridCol w="914400">
                  <a:extLst>
                    <a:ext uri="{9D8B030D-6E8A-4147-A177-3AD203B41FA5}">
                      <a16:colId xmlns:a16="http://schemas.microsoft.com/office/drawing/2014/main" val="698137176"/>
                    </a:ext>
                  </a:extLst>
                </a:gridCol>
                <a:gridCol w="914400">
                  <a:extLst>
                    <a:ext uri="{9D8B030D-6E8A-4147-A177-3AD203B41FA5}">
                      <a16:colId xmlns:a16="http://schemas.microsoft.com/office/drawing/2014/main" val="3826593450"/>
                    </a:ext>
                  </a:extLst>
                </a:gridCol>
                <a:gridCol w="914400">
                  <a:extLst>
                    <a:ext uri="{9D8B030D-6E8A-4147-A177-3AD203B41FA5}">
                      <a16:colId xmlns:a16="http://schemas.microsoft.com/office/drawing/2014/main" val="18862860"/>
                    </a:ext>
                  </a:extLst>
                </a:gridCol>
                <a:gridCol w="914400">
                  <a:extLst>
                    <a:ext uri="{9D8B030D-6E8A-4147-A177-3AD203B41FA5}">
                      <a16:colId xmlns:a16="http://schemas.microsoft.com/office/drawing/2014/main" val="1511723880"/>
                    </a:ext>
                  </a:extLst>
                </a:gridCol>
                <a:gridCol w="914400">
                  <a:extLst>
                    <a:ext uri="{9D8B030D-6E8A-4147-A177-3AD203B41FA5}">
                      <a16:colId xmlns:a16="http://schemas.microsoft.com/office/drawing/2014/main" val="322648099"/>
                    </a:ext>
                  </a:extLst>
                </a:gridCol>
                <a:gridCol w="914400">
                  <a:extLst>
                    <a:ext uri="{9D8B030D-6E8A-4147-A177-3AD203B41FA5}">
                      <a16:colId xmlns:a16="http://schemas.microsoft.com/office/drawing/2014/main" val="4120285314"/>
                    </a:ext>
                  </a:extLst>
                </a:gridCol>
                <a:gridCol w="914400">
                  <a:extLst>
                    <a:ext uri="{9D8B030D-6E8A-4147-A177-3AD203B41FA5}">
                      <a16:colId xmlns:a16="http://schemas.microsoft.com/office/drawing/2014/main" val="1081778277"/>
                    </a:ext>
                  </a:extLst>
                </a:gridCol>
              </a:tblGrid>
              <a:tr h="1231266">
                <a:tc gridSpan="7">
                  <a:txBody>
                    <a:bodyPr/>
                    <a:lstStyle/>
                    <a:p>
                      <a:pPr algn="ctr"/>
                      <a:r>
                        <a:rPr lang="en-US" sz="6300" b="0" spc="0" dirty="0">
                          <a:latin typeface="Algerian" panose="04020705040A02060702" pitchFamily="82" charset="0"/>
                        </a:rPr>
                        <a:t>August 2022</a:t>
                      </a:r>
                      <a:endParaRPr lang="en-US" sz="6300" b="1" spc="600" dirty="0">
                        <a:latin typeface="Algerian" panose="04020705040A02060702" pitchFamily="82" charset="0"/>
                      </a:endParaRPr>
                    </a:p>
                  </a:txBody>
                  <a:tcPr marL="87726" marR="87726" marT="43863" marB="43863">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535334">
                <a:tc>
                  <a:txBody>
                    <a:bodyPr/>
                    <a:lstStyle/>
                    <a:p>
                      <a:pPr algn="ctr"/>
                      <a:r>
                        <a:rPr lang="en-US" sz="1050" b="0" spc="600" dirty="0">
                          <a:latin typeface="Montserrat" panose="00000500000000000000" pitchFamily="50" charset="0"/>
                        </a:rPr>
                        <a:t>Sun</a:t>
                      </a:r>
                    </a:p>
                  </a:txBody>
                  <a:tcPr marL="109131" marR="109131" marT="54562" marB="54562"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Mon</a:t>
                      </a:r>
                    </a:p>
                  </a:txBody>
                  <a:tcPr marL="109131" marR="109131" marT="54562" marB="545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Tue</a:t>
                      </a:r>
                    </a:p>
                  </a:txBody>
                  <a:tcPr marL="109131" marR="109131" marT="54562" marB="545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Wed</a:t>
                      </a:r>
                    </a:p>
                  </a:txBody>
                  <a:tcPr marL="109131" marR="109131" marT="54562" marB="545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Thu</a:t>
                      </a:r>
                    </a:p>
                  </a:txBody>
                  <a:tcPr marL="109131" marR="109131" marT="54562" marB="545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Fri</a:t>
                      </a:r>
                    </a:p>
                  </a:txBody>
                  <a:tcPr marL="109131" marR="109131" marT="54562" marB="545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Sat</a:t>
                      </a:r>
                    </a:p>
                  </a:txBody>
                  <a:tcPr marL="109131" marR="109131" marT="54562" marB="54562"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1045495">
                <a:tc>
                  <a:txBody>
                    <a:bodyPr/>
                    <a:lstStyle/>
                    <a:p>
                      <a:pPr algn="l"/>
                      <a:endParaRPr lang="en-US" sz="1050" b="0" spc="0" dirty="0">
                        <a:latin typeface="Montserrat" panose="00000500000000000000" pitchFamily="50" charset="0"/>
                      </a:endParaRP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45495">
                <a:tc>
                  <a:txBody>
                    <a:bodyPr/>
                    <a:lstStyle/>
                    <a:p>
                      <a:pPr algn="l"/>
                      <a:r>
                        <a:rPr lang="en-US" sz="1050" b="0" spc="0" dirty="0">
                          <a:latin typeface="Montserrat" panose="00000500000000000000" pitchFamily="50" charset="0"/>
                        </a:rPr>
                        <a:t>7</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45495">
                <a:tc>
                  <a:txBody>
                    <a:bodyPr/>
                    <a:lstStyle/>
                    <a:p>
                      <a:pPr algn="l"/>
                      <a:r>
                        <a:rPr lang="en-US" sz="1050" b="0" spc="0" dirty="0">
                          <a:latin typeface="Montserrat" panose="00000500000000000000" pitchFamily="50" charset="0"/>
                        </a:rPr>
                        <a:t>14</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45495">
                <a:tc>
                  <a:txBody>
                    <a:bodyPr/>
                    <a:lstStyle/>
                    <a:p>
                      <a:pPr algn="l"/>
                      <a:r>
                        <a:rPr lang="en-US" sz="1050" b="0" spc="0" dirty="0">
                          <a:latin typeface="Montserrat" panose="00000500000000000000" pitchFamily="50" charset="0"/>
                        </a:rPr>
                        <a:t>21</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45495">
                <a:tc>
                  <a:txBody>
                    <a:bodyPr/>
                    <a:lstStyle/>
                    <a:p>
                      <a:pPr algn="l"/>
                      <a:r>
                        <a:rPr lang="en-US" sz="1050" b="0" spc="0" dirty="0">
                          <a:latin typeface="Montserrat" panose="00000500000000000000" pitchFamily="50" charset="0"/>
                        </a:rPr>
                        <a:t>28</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31</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pSp>
        <p:nvGrpSpPr>
          <p:cNvPr id="15" name="Group 14">
            <a:extLst>
              <a:ext uri="{FF2B5EF4-FFF2-40B4-BE49-F238E27FC236}">
                <a16:creationId xmlns:a16="http://schemas.microsoft.com/office/drawing/2014/main" id="{1D21966A-A129-4FF6-B29D-7F1BAF6C465E}"/>
              </a:ext>
            </a:extLst>
          </p:cNvPr>
          <p:cNvGrpSpPr/>
          <p:nvPr/>
        </p:nvGrpSpPr>
        <p:grpSpPr>
          <a:xfrm>
            <a:off x="632020" y="7852434"/>
            <a:ext cx="6586740" cy="1667585"/>
            <a:chOff x="632020" y="7852434"/>
            <a:chExt cx="6586740" cy="1667585"/>
          </a:xfrm>
        </p:grpSpPr>
        <p:sp>
          <p:nvSpPr>
            <p:cNvPr id="22" name="TextBox 21">
              <a:extLst>
                <a:ext uri="{FF2B5EF4-FFF2-40B4-BE49-F238E27FC236}">
                  <a16:creationId xmlns:a16="http://schemas.microsoft.com/office/drawing/2014/main" id="{642BBC69-10CB-418D-9039-97CD57A0C444}"/>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3" name="TextBox 22">
              <a:extLst>
                <a:ext uri="{FF2B5EF4-FFF2-40B4-BE49-F238E27FC236}">
                  <a16:creationId xmlns:a16="http://schemas.microsoft.com/office/drawing/2014/main" id="{7414CAB8-DA99-4011-A885-B80FBDA2ED21}"/>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4" name="TextBox 23">
              <a:extLst>
                <a:ext uri="{FF2B5EF4-FFF2-40B4-BE49-F238E27FC236}">
                  <a16:creationId xmlns:a16="http://schemas.microsoft.com/office/drawing/2014/main" id="{7A15098D-D839-4129-8D90-0E76F5D43350}"/>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5" name="TextBox 24">
              <a:extLst>
                <a:ext uri="{FF2B5EF4-FFF2-40B4-BE49-F238E27FC236}">
                  <a16:creationId xmlns:a16="http://schemas.microsoft.com/office/drawing/2014/main" id="{BD4C945D-65C1-4402-AF78-DEF5DEC1E242}"/>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A8081FA4-FDA5-4F99-BBDB-C786E85299FF}"/>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7" name="TextBox 26">
              <a:extLst>
                <a:ext uri="{FF2B5EF4-FFF2-40B4-BE49-F238E27FC236}">
                  <a16:creationId xmlns:a16="http://schemas.microsoft.com/office/drawing/2014/main" id="{CB864F82-F796-49CC-95C4-FBA332A4D80E}"/>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7562B051-0A0A-44E4-97ED-5A67BB449FF9}"/>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25322394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DCF9E8B-0865-4F0E-8F7F-5245CB436603}"/>
              </a:ext>
            </a:extLst>
          </p:cNvPr>
          <p:cNvGrpSpPr/>
          <p:nvPr/>
        </p:nvGrpSpPr>
        <p:grpSpPr>
          <a:xfrm>
            <a:off x="0" y="0"/>
            <a:ext cx="7772400" cy="10058400"/>
            <a:chOff x="0" y="0"/>
            <a:chExt cx="7772400" cy="10058400"/>
          </a:xfrm>
        </p:grpSpPr>
        <p:pic>
          <p:nvPicPr>
            <p:cNvPr id="13" name="Picture 12">
              <a:extLst>
                <a:ext uri="{FF2B5EF4-FFF2-40B4-BE49-F238E27FC236}">
                  <a16:creationId xmlns:a16="http://schemas.microsoft.com/office/drawing/2014/main" id="{443AB551-C14A-45DD-882A-99CC0F728225}"/>
                </a:ext>
              </a:extLst>
            </p:cNvPr>
            <p:cNvPicPr>
              <a:picLocks noChangeAspect="1"/>
            </p:cNvPicPr>
            <p:nvPr/>
          </p:nvPicPr>
          <p:blipFill>
            <a:blip r:embed="rId2"/>
            <a:stretch>
              <a:fillRect/>
            </a:stretch>
          </p:blipFill>
          <p:spPr>
            <a:xfrm>
              <a:off x="0" y="0"/>
              <a:ext cx="7772400" cy="10058400"/>
            </a:xfrm>
            <a:prstGeom prst="rect">
              <a:avLst/>
            </a:prstGeom>
          </p:spPr>
        </p:pic>
        <p:pic>
          <p:nvPicPr>
            <p:cNvPr id="14" name="Picture 13" descr="Background pattern&#10;&#10;Description automatically generated">
              <a:extLst>
                <a:ext uri="{FF2B5EF4-FFF2-40B4-BE49-F238E27FC236}">
                  <a16:creationId xmlns:a16="http://schemas.microsoft.com/office/drawing/2014/main" id="{1FCFB8C9-8944-4050-8143-FA2584098CE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623114" y="482301"/>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Table 11">
            <a:extLst>
              <a:ext uri="{FF2B5EF4-FFF2-40B4-BE49-F238E27FC236}">
                <a16:creationId xmlns:a16="http://schemas.microsoft.com/office/drawing/2014/main" id="{2C9F7FC3-7969-4A11-A10B-E7E775BCE641}"/>
              </a:ext>
            </a:extLst>
          </p:cNvPr>
          <p:cNvGraphicFramePr>
            <a:graphicFrameLocks noGrp="1"/>
          </p:cNvGraphicFramePr>
          <p:nvPr>
            <p:extLst>
              <p:ext uri="{D42A27DB-BD31-4B8C-83A1-F6EECF244321}">
                <p14:modId xmlns:p14="http://schemas.microsoft.com/office/powerpoint/2010/main" val="3426712052"/>
              </p:ext>
            </p:extLst>
          </p:nvPr>
        </p:nvGraphicFramePr>
        <p:xfrm>
          <a:off x="796610" y="574165"/>
          <a:ext cx="6479571" cy="6994074"/>
        </p:xfrm>
        <a:graphic>
          <a:graphicData uri="http://schemas.openxmlformats.org/drawingml/2006/table">
            <a:tbl>
              <a:tblPr firstRow="1" bandRow="1">
                <a:tableStyleId>{0505E3EF-67EA-436B-97B2-0124C06EBD24}</a:tableStyleId>
              </a:tblPr>
              <a:tblGrid>
                <a:gridCol w="925653">
                  <a:extLst>
                    <a:ext uri="{9D8B030D-6E8A-4147-A177-3AD203B41FA5}">
                      <a16:colId xmlns:a16="http://schemas.microsoft.com/office/drawing/2014/main" val="698137176"/>
                    </a:ext>
                  </a:extLst>
                </a:gridCol>
                <a:gridCol w="925653">
                  <a:extLst>
                    <a:ext uri="{9D8B030D-6E8A-4147-A177-3AD203B41FA5}">
                      <a16:colId xmlns:a16="http://schemas.microsoft.com/office/drawing/2014/main" val="3826593450"/>
                    </a:ext>
                  </a:extLst>
                </a:gridCol>
                <a:gridCol w="925653">
                  <a:extLst>
                    <a:ext uri="{9D8B030D-6E8A-4147-A177-3AD203B41FA5}">
                      <a16:colId xmlns:a16="http://schemas.microsoft.com/office/drawing/2014/main" val="18862860"/>
                    </a:ext>
                  </a:extLst>
                </a:gridCol>
                <a:gridCol w="925653">
                  <a:extLst>
                    <a:ext uri="{9D8B030D-6E8A-4147-A177-3AD203B41FA5}">
                      <a16:colId xmlns:a16="http://schemas.microsoft.com/office/drawing/2014/main" val="1511723880"/>
                    </a:ext>
                  </a:extLst>
                </a:gridCol>
                <a:gridCol w="925653">
                  <a:extLst>
                    <a:ext uri="{9D8B030D-6E8A-4147-A177-3AD203B41FA5}">
                      <a16:colId xmlns:a16="http://schemas.microsoft.com/office/drawing/2014/main" val="322648099"/>
                    </a:ext>
                  </a:extLst>
                </a:gridCol>
                <a:gridCol w="925653">
                  <a:extLst>
                    <a:ext uri="{9D8B030D-6E8A-4147-A177-3AD203B41FA5}">
                      <a16:colId xmlns:a16="http://schemas.microsoft.com/office/drawing/2014/main" val="4120285314"/>
                    </a:ext>
                  </a:extLst>
                </a:gridCol>
                <a:gridCol w="925653">
                  <a:extLst>
                    <a:ext uri="{9D8B030D-6E8A-4147-A177-3AD203B41FA5}">
                      <a16:colId xmlns:a16="http://schemas.microsoft.com/office/drawing/2014/main" val="1081778277"/>
                    </a:ext>
                  </a:extLst>
                </a:gridCol>
              </a:tblGrid>
              <a:tr h="1252747">
                <a:tc gridSpan="7">
                  <a:txBody>
                    <a:bodyPr/>
                    <a:lstStyle/>
                    <a:p>
                      <a:pPr algn="ctr"/>
                      <a:r>
                        <a:rPr lang="en-US" sz="5400" b="0" spc="0" dirty="0">
                          <a:latin typeface="Algerian" panose="04020705040A02060702" pitchFamily="82" charset="0"/>
                        </a:rPr>
                        <a:t>September 2022</a:t>
                      </a:r>
                      <a:endParaRPr lang="en-US" sz="5400" b="1" spc="600" dirty="0">
                        <a:latin typeface="Algerian" panose="04020705040A02060702" pitchFamily="82" charset="0"/>
                      </a:endParaRPr>
                    </a:p>
                  </a:txBody>
                  <a:tcPr marL="126771" marR="126771" marT="63385" marB="63385">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54909">
                <a:tc>
                  <a:txBody>
                    <a:bodyPr/>
                    <a:lstStyle/>
                    <a:p>
                      <a:pPr algn="ctr"/>
                      <a:r>
                        <a:rPr lang="en-US" sz="1050" b="0" spc="600" dirty="0">
                          <a:latin typeface="Montserrat" panose="00000500000000000000" pitchFamily="50" charset="0"/>
                        </a:rPr>
                        <a:t>Sun</a:t>
                      </a:r>
                    </a:p>
                  </a:txBody>
                  <a:tcPr marL="108680" marR="108680" marT="54338" marB="54338"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Mon</a:t>
                      </a:r>
                    </a:p>
                  </a:txBody>
                  <a:tcPr marL="108680" marR="108680" marT="54338" marB="5433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Tue</a:t>
                      </a:r>
                    </a:p>
                  </a:txBody>
                  <a:tcPr marL="108680" marR="108680" marT="54338" marB="5433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Wed</a:t>
                      </a:r>
                    </a:p>
                  </a:txBody>
                  <a:tcPr marL="108680" marR="108680" marT="54338" marB="5433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Thu</a:t>
                      </a:r>
                    </a:p>
                  </a:txBody>
                  <a:tcPr marL="108680" marR="108680" marT="54338" marB="5433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Fri</a:t>
                      </a:r>
                    </a:p>
                  </a:txBody>
                  <a:tcPr marL="108680" marR="108680" marT="54338" marB="5433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Sat</a:t>
                      </a:r>
                    </a:p>
                  </a:txBody>
                  <a:tcPr marL="108680" marR="108680" marT="54338" marB="54338"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1222350">
                <a:tc>
                  <a:txBody>
                    <a:bodyPr/>
                    <a:lstStyle/>
                    <a:p>
                      <a:pPr algn="l"/>
                      <a:endParaRPr lang="en-US" sz="1050" dirty="0">
                        <a:latin typeface="Montserrat" panose="00000500000000000000" pitchFamily="50" charset="0"/>
                      </a:endParaRP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16017">
                <a:tc>
                  <a:txBody>
                    <a:bodyPr/>
                    <a:lstStyle/>
                    <a:p>
                      <a:pPr algn="l"/>
                      <a:r>
                        <a:rPr lang="en-US" sz="1050" b="0" spc="0" dirty="0">
                          <a:latin typeface="Montserrat" panose="00000500000000000000" pitchFamily="50" charset="0"/>
                        </a:rPr>
                        <a:t>4</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16017">
                <a:tc>
                  <a:txBody>
                    <a:bodyPr/>
                    <a:lstStyle/>
                    <a:p>
                      <a:pPr algn="l"/>
                      <a:r>
                        <a:rPr lang="en-US" sz="1050" b="0" spc="0" dirty="0">
                          <a:latin typeface="Montserrat" panose="00000500000000000000" pitchFamily="50" charset="0"/>
                        </a:rPr>
                        <a:t>11</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16017">
                <a:tc>
                  <a:txBody>
                    <a:bodyPr/>
                    <a:lstStyle/>
                    <a:p>
                      <a:pPr algn="l"/>
                      <a:r>
                        <a:rPr lang="en-US" sz="1050" b="0" spc="0" dirty="0">
                          <a:latin typeface="Montserrat" panose="00000500000000000000" pitchFamily="50" charset="0"/>
                        </a:rPr>
                        <a:t>18</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16017">
                <a:tc>
                  <a:txBody>
                    <a:bodyPr/>
                    <a:lstStyle/>
                    <a:p>
                      <a:pPr algn="l"/>
                      <a:r>
                        <a:rPr lang="en-US" sz="1050" b="0" spc="0" dirty="0">
                          <a:latin typeface="Montserrat" panose="00000500000000000000" pitchFamily="50" charset="0"/>
                        </a:rPr>
                        <a:t>25</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pSp>
        <p:nvGrpSpPr>
          <p:cNvPr id="15" name="Group 14">
            <a:extLst>
              <a:ext uri="{FF2B5EF4-FFF2-40B4-BE49-F238E27FC236}">
                <a16:creationId xmlns:a16="http://schemas.microsoft.com/office/drawing/2014/main" id="{BAE84CB5-ABD2-4FAD-8CD4-67FECD9D7A49}"/>
              </a:ext>
            </a:extLst>
          </p:cNvPr>
          <p:cNvGrpSpPr/>
          <p:nvPr/>
        </p:nvGrpSpPr>
        <p:grpSpPr>
          <a:xfrm>
            <a:off x="632020" y="7852434"/>
            <a:ext cx="6586740" cy="1667585"/>
            <a:chOff x="632020" y="7852434"/>
            <a:chExt cx="6586740" cy="1667585"/>
          </a:xfrm>
        </p:grpSpPr>
        <p:sp>
          <p:nvSpPr>
            <p:cNvPr id="22" name="TextBox 21">
              <a:extLst>
                <a:ext uri="{FF2B5EF4-FFF2-40B4-BE49-F238E27FC236}">
                  <a16:creationId xmlns:a16="http://schemas.microsoft.com/office/drawing/2014/main" id="{11D7B51A-5DDA-4097-8ED3-EAAB361E25F7}"/>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3" name="TextBox 22">
              <a:extLst>
                <a:ext uri="{FF2B5EF4-FFF2-40B4-BE49-F238E27FC236}">
                  <a16:creationId xmlns:a16="http://schemas.microsoft.com/office/drawing/2014/main" id="{35F06E37-C7AF-4878-8527-4677DC3AB79A}"/>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4" name="TextBox 23">
              <a:extLst>
                <a:ext uri="{FF2B5EF4-FFF2-40B4-BE49-F238E27FC236}">
                  <a16:creationId xmlns:a16="http://schemas.microsoft.com/office/drawing/2014/main" id="{FA8CBF1D-0A54-40BD-8A3F-0FF81D7B4B34}"/>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5" name="TextBox 24">
              <a:extLst>
                <a:ext uri="{FF2B5EF4-FFF2-40B4-BE49-F238E27FC236}">
                  <a16:creationId xmlns:a16="http://schemas.microsoft.com/office/drawing/2014/main" id="{AA2B3BD0-98C6-4A7D-A6C4-77E49E9E0911}"/>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7F097F1D-6674-4BFC-93CC-59306C8679A6}"/>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7" name="TextBox 26">
              <a:extLst>
                <a:ext uri="{FF2B5EF4-FFF2-40B4-BE49-F238E27FC236}">
                  <a16:creationId xmlns:a16="http://schemas.microsoft.com/office/drawing/2014/main" id="{45D04EAF-625C-412C-99DB-CF662FEEB86E}"/>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0BEE4730-D751-4377-AF6E-7C2CB02F3BE0}"/>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21255754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8FCF2EA9-5B20-4C32-A47B-E77E2BE56CA5}"/>
              </a:ext>
            </a:extLst>
          </p:cNvPr>
          <p:cNvGrpSpPr/>
          <p:nvPr/>
        </p:nvGrpSpPr>
        <p:grpSpPr>
          <a:xfrm>
            <a:off x="0" y="0"/>
            <a:ext cx="7772400" cy="10058400"/>
            <a:chOff x="0" y="0"/>
            <a:chExt cx="7772400" cy="10058400"/>
          </a:xfrm>
        </p:grpSpPr>
        <p:pic>
          <p:nvPicPr>
            <p:cNvPr id="12" name="Picture 11">
              <a:extLst>
                <a:ext uri="{FF2B5EF4-FFF2-40B4-BE49-F238E27FC236}">
                  <a16:creationId xmlns:a16="http://schemas.microsoft.com/office/drawing/2014/main" id="{F948BA13-E17D-4EC1-A564-896F59E8013D}"/>
                </a:ext>
              </a:extLst>
            </p:cNvPr>
            <p:cNvPicPr>
              <a:picLocks noChangeAspect="1"/>
            </p:cNvPicPr>
            <p:nvPr/>
          </p:nvPicPr>
          <p:blipFill>
            <a:blip r:embed="rId2"/>
            <a:stretch>
              <a:fillRect/>
            </a:stretch>
          </p:blipFill>
          <p:spPr>
            <a:xfrm>
              <a:off x="0" y="0"/>
              <a:ext cx="7772400" cy="10058400"/>
            </a:xfrm>
            <a:prstGeom prst="rect">
              <a:avLst/>
            </a:prstGeom>
          </p:spPr>
        </p:pic>
        <p:pic>
          <p:nvPicPr>
            <p:cNvPr id="14" name="Picture 13" descr="Background pattern&#10;&#10;Description automatically generated">
              <a:extLst>
                <a:ext uri="{FF2B5EF4-FFF2-40B4-BE49-F238E27FC236}">
                  <a16:creationId xmlns:a16="http://schemas.microsoft.com/office/drawing/2014/main" id="{9AB6A560-D921-482A-8803-7AFB32D6BD8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472918" y="455407"/>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able 12">
            <a:extLst>
              <a:ext uri="{FF2B5EF4-FFF2-40B4-BE49-F238E27FC236}">
                <a16:creationId xmlns:a16="http://schemas.microsoft.com/office/drawing/2014/main" id="{230B8B29-A4B3-4D53-BE4D-04C1AE2A938D}"/>
              </a:ext>
            </a:extLst>
          </p:cNvPr>
          <p:cNvGraphicFramePr>
            <a:graphicFrameLocks noGrp="1"/>
          </p:cNvGraphicFramePr>
          <p:nvPr>
            <p:extLst>
              <p:ext uri="{D42A27DB-BD31-4B8C-83A1-F6EECF244321}">
                <p14:modId xmlns:p14="http://schemas.microsoft.com/office/powerpoint/2010/main" val="1831799805"/>
              </p:ext>
            </p:extLst>
          </p:nvPr>
        </p:nvGraphicFramePr>
        <p:xfrm>
          <a:off x="816763" y="518642"/>
          <a:ext cx="6138874" cy="6994073"/>
        </p:xfrm>
        <a:graphic>
          <a:graphicData uri="http://schemas.openxmlformats.org/drawingml/2006/table">
            <a:tbl>
              <a:tblPr firstRow="1" bandRow="1">
                <a:tableStyleId>{0505E3EF-67EA-436B-97B2-0124C06EBD24}</a:tableStyleId>
              </a:tblPr>
              <a:tblGrid>
                <a:gridCol w="876982">
                  <a:extLst>
                    <a:ext uri="{9D8B030D-6E8A-4147-A177-3AD203B41FA5}">
                      <a16:colId xmlns:a16="http://schemas.microsoft.com/office/drawing/2014/main" val="698137176"/>
                    </a:ext>
                  </a:extLst>
                </a:gridCol>
                <a:gridCol w="876982">
                  <a:extLst>
                    <a:ext uri="{9D8B030D-6E8A-4147-A177-3AD203B41FA5}">
                      <a16:colId xmlns:a16="http://schemas.microsoft.com/office/drawing/2014/main" val="3826593450"/>
                    </a:ext>
                  </a:extLst>
                </a:gridCol>
                <a:gridCol w="876982">
                  <a:extLst>
                    <a:ext uri="{9D8B030D-6E8A-4147-A177-3AD203B41FA5}">
                      <a16:colId xmlns:a16="http://schemas.microsoft.com/office/drawing/2014/main" val="18862860"/>
                    </a:ext>
                  </a:extLst>
                </a:gridCol>
                <a:gridCol w="876982">
                  <a:extLst>
                    <a:ext uri="{9D8B030D-6E8A-4147-A177-3AD203B41FA5}">
                      <a16:colId xmlns:a16="http://schemas.microsoft.com/office/drawing/2014/main" val="1511723880"/>
                    </a:ext>
                  </a:extLst>
                </a:gridCol>
                <a:gridCol w="876982">
                  <a:extLst>
                    <a:ext uri="{9D8B030D-6E8A-4147-A177-3AD203B41FA5}">
                      <a16:colId xmlns:a16="http://schemas.microsoft.com/office/drawing/2014/main" val="322648099"/>
                    </a:ext>
                  </a:extLst>
                </a:gridCol>
                <a:gridCol w="876982">
                  <a:extLst>
                    <a:ext uri="{9D8B030D-6E8A-4147-A177-3AD203B41FA5}">
                      <a16:colId xmlns:a16="http://schemas.microsoft.com/office/drawing/2014/main" val="4120285314"/>
                    </a:ext>
                  </a:extLst>
                </a:gridCol>
                <a:gridCol w="876982">
                  <a:extLst>
                    <a:ext uri="{9D8B030D-6E8A-4147-A177-3AD203B41FA5}">
                      <a16:colId xmlns:a16="http://schemas.microsoft.com/office/drawing/2014/main" val="1081778277"/>
                    </a:ext>
                  </a:extLst>
                </a:gridCol>
              </a:tblGrid>
              <a:tr h="1255373">
                <a:tc gridSpan="7">
                  <a:txBody>
                    <a:bodyPr/>
                    <a:lstStyle/>
                    <a:p>
                      <a:pPr algn="ctr"/>
                      <a:r>
                        <a:rPr lang="en-US" sz="6000" b="0" spc="0" dirty="0">
                          <a:latin typeface="Algerian" panose="04020705040A02060702" pitchFamily="82" charset="0"/>
                        </a:rPr>
                        <a:t>October 2022</a:t>
                      </a:r>
                      <a:endParaRPr lang="en-US" sz="6000" b="1" spc="600" dirty="0">
                        <a:latin typeface="Algerian" panose="04020705040A02060702" pitchFamily="82" charset="0"/>
                      </a:endParaRPr>
                    </a:p>
                  </a:txBody>
                  <a:tcPr marL="311903" marR="311903" marT="155952" marB="155952">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76338">
                <a:tc>
                  <a:txBody>
                    <a:bodyPr/>
                    <a:lstStyle/>
                    <a:p>
                      <a:pPr algn="ctr"/>
                      <a:r>
                        <a:rPr lang="en-US" sz="1050" b="0" spc="600" dirty="0">
                          <a:latin typeface="Montserrat" panose="00000500000000000000" pitchFamily="50" charset="0"/>
                        </a:rPr>
                        <a:t>Sun</a:t>
                      </a:r>
                    </a:p>
                  </a:txBody>
                  <a:tcPr marL="102962" marR="102962" marT="51482" marB="51482"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Mon</a:t>
                      </a:r>
                    </a:p>
                  </a:txBody>
                  <a:tcPr marL="102962" marR="102962" marT="51482" marB="5148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Tue</a:t>
                      </a:r>
                    </a:p>
                  </a:txBody>
                  <a:tcPr marL="102962" marR="102962" marT="51482" marB="5148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Wed</a:t>
                      </a:r>
                    </a:p>
                  </a:txBody>
                  <a:tcPr marL="102962" marR="102962" marT="51482" marB="5148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Thu</a:t>
                      </a:r>
                    </a:p>
                  </a:txBody>
                  <a:tcPr marL="102962" marR="102962" marT="51482" marB="5148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Fri</a:t>
                      </a:r>
                    </a:p>
                  </a:txBody>
                  <a:tcPr marL="102962" marR="102962" marT="51482" marB="5148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Sat</a:t>
                      </a:r>
                    </a:p>
                  </a:txBody>
                  <a:tcPr marL="102962" marR="102962" marT="51482" marB="51482"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1011787">
                <a:tc>
                  <a:txBody>
                    <a:bodyPr/>
                    <a:lstStyle/>
                    <a:p>
                      <a:pPr algn="l"/>
                      <a:endParaRPr lang="en-US" sz="105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850115">
                <a:tc>
                  <a:txBody>
                    <a:bodyPr/>
                    <a:lstStyle/>
                    <a:p>
                      <a:pPr algn="l"/>
                      <a:r>
                        <a:rPr lang="en-US" sz="1050" b="0" spc="0" dirty="0">
                          <a:latin typeface="Montserrat" panose="00000500000000000000" pitchFamily="50" charset="0"/>
                        </a:rPr>
                        <a:t>2</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850115">
                <a:tc>
                  <a:txBody>
                    <a:bodyPr/>
                    <a:lstStyle/>
                    <a:p>
                      <a:pPr algn="l"/>
                      <a:r>
                        <a:rPr lang="en-US" sz="1050" b="0" spc="0" dirty="0">
                          <a:latin typeface="Montserrat" panose="00000500000000000000" pitchFamily="50" charset="0"/>
                        </a:rPr>
                        <a:t>9</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850115">
                <a:tc>
                  <a:txBody>
                    <a:bodyPr/>
                    <a:lstStyle/>
                    <a:p>
                      <a:pPr algn="l"/>
                      <a:r>
                        <a:rPr lang="en-US" sz="1050" b="0" spc="0" dirty="0">
                          <a:latin typeface="Montserrat" panose="00000500000000000000" pitchFamily="50" charset="0"/>
                        </a:rPr>
                        <a:t>16</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850115">
                <a:tc>
                  <a:txBody>
                    <a:bodyPr/>
                    <a:lstStyle/>
                    <a:p>
                      <a:pPr algn="l"/>
                      <a:r>
                        <a:rPr lang="en-US" sz="1050" b="0" spc="0" dirty="0">
                          <a:latin typeface="Montserrat" panose="00000500000000000000" pitchFamily="50" charset="0"/>
                        </a:rPr>
                        <a:t>23</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850115">
                <a:tc>
                  <a:txBody>
                    <a:bodyPr/>
                    <a:lstStyle/>
                    <a:p>
                      <a:pPr algn="l"/>
                      <a:r>
                        <a:rPr lang="en-US" sz="1050" b="0" spc="0" dirty="0">
                          <a:latin typeface="Montserrat" panose="00000500000000000000" pitchFamily="50" charset="0"/>
                        </a:rPr>
                        <a:t>30</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31</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86154567"/>
                  </a:ext>
                </a:extLst>
              </a:tr>
            </a:tbl>
          </a:graphicData>
        </a:graphic>
      </p:graphicFrame>
      <p:grpSp>
        <p:nvGrpSpPr>
          <p:cNvPr id="15" name="Group 14">
            <a:extLst>
              <a:ext uri="{FF2B5EF4-FFF2-40B4-BE49-F238E27FC236}">
                <a16:creationId xmlns:a16="http://schemas.microsoft.com/office/drawing/2014/main" id="{3C3A0F20-36FD-416D-81C8-38D64BEC4811}"/>
              </a:ext>
            </a:extLst>
          </p:cNvPr>
          <p:cNvGrpSpPr/>
          <p:nvPr/>
        </p:nvGrpSpPr>
        <p:grpSpPr>
          <a:xfrm>
            <a:off x="632020" y="7852434"/>
            <a:ext cx="6586740" cy="1667585"/>
            <a:chOff x="632020" y="7852434"/>
            <a:chExt cx="6586740" cy="1667585"/>
          </a:xfrm>
        </p:grpSpPr>
        <p:sp>
          <p:nvSpPr>
            <p:cNvPr id="22" name="TextBox 21">
              <a:extLst>
                <a:ext uri="{FF2B5EF4-FFF2-40B4-BE49-F238E27FC236}">
                  <a16:creationId xmlns:a16="http://schemas.microsoft.com/office/drawing/2014/main" id="{0DFC3E45-3D83-4EBB-92D9-48CE2BBD39B3}"/>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3" name="TextBox 22">
              <a:extLst>
                <a:ext uri="{FF2B5EF4-FFF2-40B4-BE49-F238E27FC236}">
                  <a16:creationId xmlns:a16="http://schemas.microsoft.com/office/drawing/2014/main" id="{098D33A5-FE3F-452F-8002-75C5D9843CC2}"/>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4" name="TextBox 23">
              <a:extLst>
                <a:ext uri="{FF2B5EF4-FFF2-40B4-BE49-F238E27FC236}">
                  <a16:creationId xmlns:a16="http://schemas.microsoft.com/office/drawing/2014/main" id="{9E371A84-EA0B-457A-81A5-39F60B44B860}"/>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5" name="TextBox 24">
              <a:extLst>
                <a:ext uri="{FF2B5EF4-FFF2-40B4-BE49-F238E27FC236}">
                  <a16:creationId xmlns:a16="http://schemas.microsoft.com/office/drawing/2014/main" id="{F356F798-E914-4158-BF6B-042794727015}"/>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3B381142-E73B-41AA-844D-6C5FCE6FE2E6}"/>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7" name="TextBox 26">
              <a:extLst>
                <a:ext uri="{FF2B5EF4-FFF2-40B4-BE49-F238E27FC236}">
                  <a16:creationId xmlns:a16="http://schemas.microsoft.com/office/drawing/2014/main" id="{6353FB2E-C8EC-40A4-A913-5FDF80E6FFEB}"/>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7E894E3D-E0DB-4AEB-9065-CF99D681B5A7}"/>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3698492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195C190-6387-4D30-88D7-3EE91B27DFA2}"/>
              </a:ext>
            </a:extLst>
          </p:cNvPr>
          <p:cNvGrpSpPr/>
          <p:nvPr/>
        </p:nvGrpSpPr>
        <p:grpSpPr>
          <a:xfrm>
            <a:off x="0" y="0"/>
            <a:ext cx="7772400" cy="10058400"/>
            <a:chOff x="0" y="0"/>
            <a:chExt cx="7772400" cy="10058400"/>
          </a:xfrm>
        </p:grpSpPr>
        <p:pic>
          <p:nvPicPr>
            <p:cNvPr id="13" name="Picture 12">
              <a:extLst>
                <a:ext uri="{FF2B5EF4-FFF2-40B4-BE49-F238E27FC236}">
                  <a16:creationId xmlns:a16="http://schemas.microsoft.com/office/drawing/2014/main" id="{27759B9B-904E-4C66-BBE7-3BDECCDF49E3}"/>
                </a:ext>
              </a:extLst>
            </p:cNvPr>
            <p:cNvPicPr>
              <a:picLocks noChangeAspect="1"/>
            </p:cNvPicPr>
            <p:nvPr/>
          </p:nvPicPr>
          <p:blipFill>
            <a:blip r:embed="rId2"/>
            <a:stretch>
              <a:fillRect/>
            </a:stretch>
          </p:blipFill>
          <p:spPr>
            <a:xfrm>
              <a:off x="0" y="0"/>
              <a:ext cx="7772400" cy="10058400"/>
            </a:xfrm>
            <a:prstGeom prst="rect">
              <a:avLst/>
            </a:prstGeom>
          </p:spPr>
        </p:pic>
        <p:pic>
          <p:nvPicPr>
            <p:cNvPr id="14" name="Picture 13" descr="Background pattern&#10;&#10;Description automatically generated">
              <a:extLst>
                <a:ext uri="{FF2B5EF4-FFF2-40B4-BE49-F238E27FC236}">
                  <a16:creationId xmlns:a16="http://schemas.microsoft.com/office/drawing/2014/main" id="{C6634CD6-B2C4-40E9-B59E-CCE50867478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472917" y="482301"/>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Table 11">
            <a:extLst>
              <a:ext uri="{FF2B5EF4-FFF2-40B4-BE49-F238E27FC236}">
                <a16:creationId xmlns:a16="http://schemas.microsoft.com/office/drawing/2014/main" id="{172A5561-0D7D-4A0F-85C5-F3E6E5439C9B}"/>
              </a:ext>
            </a:extLst>
          </p:cNvPr>
          <p:cNvGraphicFramePr>
            <a:graphicFrameLocks noGrp="1"/>
          </p:cNvGraphicFramePr>
          <p:nvPr>
            <p:extLst>
              <p:ext uri="{D42A27DB-BD31-4B8C-83A1-F6EECF244321}">
                <p14:modId xmlns:p14="http://schemas.microsoft.com/office/powerpoint/2010/main" val="1800118452"/>
              </p:ext>
            </p:extLst>
          </p:nvPr>
        </p:nvGraphicFramePr>
        <p:xfrm>
          <a:off x="681147" y="679876"/>
          <a:ext cx="6410103" cy="6850379"/>
        </p:xfrm>
        <a:graphic>
          <a:graphicData uri="http://schemas.openxmlformats.org/drawingml/2006/table">
            <a:tbl>
              <a:tblPr firstRow="1" bandRow="1">
                <a:tableStyleId>{0505E3EF-67EA-436B-97B2-0124C06EBD24}</a:tableStyleId>
              </a:tblPr>
              <a:tblGrid>
                <a:gridCol w="915729">
                  <a:extLst>
                    <a:ext uri="{9D8B030D-6E8A-4147-A177-3AD203B41FA5}">
                      <a16:colId xmlns:a16="http://schemas.microsoft.com/office/drawing/2014/main" val="698137176"/>
                    </a:ext>
                  </a:extLst>
                </a:gridCol>
                <a:gridCol w="915729">
                  <a:extLst>
                    <a:ext uri="{9D8B030D-6E8A-4147-A177-3AD203B41FA5}">
                      <a16:colId xmlns:a16="http://schemas.microsoft.com/office/drawing/2014/main" val="3826593450"/>
                    </a:ext>
                  </a:extLst>
                </a:gridCol>
                <a:gridCol w="915729">
                  <a:extLst>
                    <a:ext uri="{9D8B030D-6E8A-4147-A177-3AD203B41FA5}">
                      <a16:colId xmlns:a16="http://schemas.microsoft.com/office/drawing/2014/main" val="18862860"/>
                    </a:ext>
                  </a:extLst>
                </a:gridCol>
                <a:gridCol w="915729">
                  <a:extLst>
                    <a:ext uri="{9D8B030D-6E8A-4147-A177-3AD203B41FA5}">
                      <a16:colId xmlns:a16="http://schemas.microsoft.com/office/drawing/2014/main" val="1511723880"/>
                    </a:ext>
                  </a:extLst>
                </a:gridCol>
                <a:gridCol w="915729">
                  <a:extLst>
                    <a:ext uri="{9D8B030D-6E8A-4147-A177-3AD203B41FA5}">
                      <a16:colId xmlns:a16="http://schemas.microsoft.com/office/drawing/2014/main" val="322648099"/>
                    </a:ext>
                  </a:extLst>
                </a:gridCol>
                <a:gridCol w="915729">
                  <a:extLst>
                    <a:ext uri="{9D8B030D-6E8A-4147-A177-3AD203B41FA5}">
                      <a16:colId xmlns:a16="http://schemas.microsoft.com/office/drawing/2014/main" val="4120285314"/>
                    </a:ext>
                  </a:extLst>
                </a:gridCol>
                <a:gridCol w="915729">
                  <a:extLst>
                    <a:ext uri="{9D8B030D-6E8A-4147-A177-3AD203B41FA5}">
                      <a16:colId xmlns:a16="http://schemas.microsoft.com/office/drawing/2014/main" val="1081778277"/>
                    </a:ext>
                  </a:extLst>
                </a:gridCol>
              </a:tblGrid>
              <a:tr h="1070012">
                <a:tc gridSpan="7">
                  <a:txBody>
                    <a:bodyPr/>
                    <a:lstStyle/>
                    <a:p>
                      <a:pPr algn="ctr"/>
                      <a:r>
                        <a:rPr lang="en-US" sz="6000" b="0" spc="0" dirty="0">
                          <a:latin typeface="Algerian" panose="04020705040A02060702" pitchFamily="82" charset="0"/>
                        </a:rPr>
                        <a:t>November 2022</a:t>
                      </a:r>
                      <a:endParaRPr lang="en-US" sz="6000" b="1" spc="600" dirty="0">
                        <a:latin typeface="Algerian" panose="04020705040A02060702" pitchFamily="82" charset="0"/>
                      </a:endParaRPr>
                    </a:p>
                  </a:txBody>
                  <a:tcPr marL="86659" marR="86659" marT="43329" marB="4332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83754">
                <a:tc>
                  <a:txBody>
                    <a:bodyPr/>
                    <a:lstStyle/>
                    <a:p>
                      <a:pPr algn="ctr"/>
                      <a:r>
                        <a:rPr lang="en-US" sz="1050" b="0" spc="600" dirty="0">
                          <a:latin typeface="Montserrat" panose="00000500000000000000" pitchFamily="50" charset="0"/>
                        </a:rPr>
                        <a:t>Sun</a:t>
                      </a:r>
                    </a:p>
                  </a:txBody>
                  <a:tcPr marL="107513" marR="107513" marT="53757" marB="53757"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Mon</a:t>
                      </a:r>
                    </a:p>
                  </a:txBody>
                  <a:tcPr marL="107513" marR="107513" marT="53757" marB="53757"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Tue</a:t>
                      </a:r>
                    </a:p>
                  </a:txBody>
                  <a:tcPr marL="107513" marR="107513" marT="53757" marB="53757"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Wed</a:t>
                      </a:r>
                    </a:p>
                  </a:txBody>
                  <a:tcPr marL="107513" marR="107513" marT="53757" marB="53757"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Thu</a:t>
                      </a:r>
                    </a:p>
                  </a:txBody>
                  <a:tcPr marL="107513" marR="107513" marT="53757" marB="53757"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Fri</a:t>
                      </a:r>
                    </a:p>
                  </a:txBody>
                  <a:tcPr marL="107513" marR="107513" marT="53757" marB="53757"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anose="00000500000000000000" pitchFamily="50" charset="0"/>
                        </a:rPr>
                        <a:t>Sat</a:t>
                      </a:r>
                    </a:p>
                  </a:txBody>
                  <a:tcPr marL="107513" marR="107513" marT="53757" marB="53757"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1207353">
                <a:tc>
                  <a:txBody>
                    <a:bodyPr/>
                    <a:lstStyle/>
                    <a:p>
                      <a:pPr algn="l"/>
                      <a:endParaRPr lang="en-US" sz="1050" dirty="0">
                        <a:latin typeface="Montserrat" panose="00000500000000000000" pitchFamily="50" charset="0"/>
                      </a:endParaRP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22315">
                <a:tc>
                  <a:txBody>
                    <a:bodyPr/>
                    <a:lstStyle/>
                    <a:p>
                      <a:pPr algn="l"/>
                      <a:r>
                        <a:rPr lang="en-US" sz="1050" b="0" spc="0" dirty="0">
                          <a:latin typeface="Montserrat" panose="00000500000000000000" pitchFamily="50" charset="0"/>
                        </a:rPr>
                        <a:t>6</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22315">
                <a:tc>
                  <a:txBody>
                    <a:bodyPr/>
                    <a:lstStyle/>
                    <a:p>
                      <a:pPr algn="l"/>
                      <a:r>
                        <a:rPr lang="en-US" sz="1050" b="0" spc="0" dirty="0">
                          <a:latin typeface="Montserrat" panose="00000500000000000000" pitchFamily="50" charset="0"/>
                        </a:rPr>
                        <a:t>13</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22315">
                <a:tc>
                  <a:txBody>
                    <a:bodyPr/>
                    <a:lstStyle/>
                    <a:p>
                      <a:pPr algn="l"/>
                      <a:r>
                        <a:rPr lang="en-US" sz="1050" b="0" spc="0" dirty="0">
                          <a:latin typeface="Montserrat" panose="00000500000000000000" pitchFamily="50" charset="0"/>
                        </a:rPr>
                        <a:t>20</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22315">
                <a:tc>
                  <a:txBody>
                    <a:bodyPr/>
                    <a:lstStyle/>
                    <a:p>
                      <a:pPr algn="l"/>
                      <a:r>
                        <a:rPr lang="en-US" sz="1050" b="0" spc="0" dirty="0">
                          <a:latin typeface="Montserrat" panose="00000500000000000000" pitchFamily="50" charset="0"/>
                        </a:rPr>
                        <a:t>27</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pSp>
        <p:nvGrpSpPr>
          <p:cNvPr id="15" name="Group 14">
            <a:extLst>
              <a:ext uri="{FF2B5EF4-FFF2-40B4-BE49-F238E27FC236}">
                <a16:creationId xmlns:a16="http://schemas.microsoft.com/office/drawing/2014/main" id="{22E1A0FA-898B-41C1-9EA6-8C2227C05410}"/>
              </a:ext>
            </a:extLst>
          </p:cNvPr>
          <p:cNvGrpSpPr/>
          <p:nvPr/>
        </p:nvGrpSpPr>
        <p:grpSpPr>
          <a:xfrm>
            <a:off x="632020" y="7852434"/>
            <a:ext cx="6586740" cy="1667585"/>
            <a:chOff x="632020" y="7852434"/>
            <a:chExt cx="6586740" cy="1667585"/>
          </a:xfrm>
        </p:grpSpPr>
        <p:sp>
          <p:nvSpPr>
            <p:cNvPr id="22" name="TextBox 21">
              <a:extLst>
                <a:ext uri="{FF2B5EF4-FFF2-40B4-BE49-F238E27FC236}">
                  <a16:creationId xmlns:a16="http://schemas.microsoft.com/office/drawing/2014/main" id="{2D3DC0FF-9415-4F92-8DCD-3003DBDE8B92}"/>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3" name="TextBox 22">
              <a:extLst>
                <a:ext uri="{FF2B5EF4-FFF2-40B4-BE49-F238E27FC236}">
                  <a16:creationId xmlns:a16="http://schemas.microsoft.com/office/drawing/2014/main" id="{FD78E1A5-7753-45BD-8E97-75D2102CFCBF}"/>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4" name="TextBox 23">
              <a:extLst>
                <a:ext uri="{FF2B5EF4-FFF2-40B4-BE49-F238E27FC236}">
                  <a16:creationId xmlns:a16="http://schemas.microsoft.com/office/drawing/2014/main" id="{EF39D3F5-F01B-4406-AEDB-EDD4C430E365}"/>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5" name="TextBox 24">
              <a:extLst>
                <a:ext uri="{FF2B5EF4-FFF2-40B4-BE49-F238E27FC236}">
                  <a16:creationId xmlns:a16="http://schemas.microsoft.com/office/drawing/2014/main" id="{F57C9C28-7F70-47CE-94EF-87E69C0E856F}"/>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0463CC90-F2C6-4521-B10D-255A7EEB0C25}"/>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7" name="TextBox 26">
              <a:extLst>
                <a:ext uri="{FF2B5EF4-FFF2-40B4-BE49-F238E27FC236}">
                  <a16:creationId xmlns:a16="http://schemas.microsoft.com/office/drawing/2014/main" id="{B750FAD8-5AB6-4581-9522-D5ED73F433AB}"/>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617E65FA-E963-417F-A819-6235003389A2}"/>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2086888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97CE511F-87C4-44BB-8C4C-C2442C62CB40}"/>
              </a:ext>
            </a:extLst>
          </p:cNvPr>
          <p:cNvPicPr>
            <a:picLocks noChangeAspect="1"/>
          </p:cNvPicPr>
          <p:nvPr/>
        </p:nvPicPr>
        <p:blipFill>
          <a:blip r:embed="rId2"/>
          <a:stretch>
            <a:fillRect/>
          </a:stretch>
        </p:blipFill>
        <p:spPr>
          <a:xfrm>
            <a:off x="0" y="0"/>
            <a:ext cx="7772400" cy="10058400"/>
          </a:xfrm>
          <a:prstGeom prst="rect">
            <a:avLst/>
          </a:prstGeom>
        </p:spPr>
      </p:pic>
      <p:sp>
        <p:nvSpPr>
          <p:cNvPr id="70" name="Rectangle: Rounded Corners 69">
            <a:extLst>
              <a:ext uri="{FF2B5EF4-FFF2-40B4-BE49-F238E27FC236}">
                <a16:creationId xmlns:a16="http://schemas.microsoft.com/office/drawing/2014/main" id="{253F83F3-84A5-4041-8C60-54520D9B2270}"/>
              </a:ext>
            </a:extLst>
          </p:cNvPr>
          <p:cNvSpPr/>
          <p:nvPr/>
        </p:nvSpPr>
        <p:spPr>
          <a:xfrm>
            <a:off x="248457" y="256038"/>
            <a:ext cx="7261403" cy="9407399"/>
          </a:xfrm>
          <a:prstGeom prst="roundRect">
            <a:avLst>
              <a:gd name="adj" fmla="val 4180"/>
            </a:avLst>
          </a:prstGeom>
          <a:blipFill>
            <a:blip r:embed="rId3"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Graphic 44" descr="Long folded ribbon banner">
            <a:extLst>
              <a:ext uri="{FF2B5EF4-FFF2-40B4-BE49-F238E27FC236}">
                <a16:creationId xmlns:a16="http://schemas.microsoft.com/office/drawing/2014/main" id="{0480BE48-BD39-4EF9-A944-9CA6E25BA62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6859" y="764466"/>
            <a:ext cx="7107084" cy="1844240"/>
          </a:xfrm>
          <a:prstGeom prst="rect">
            <a:avLst/>
          </a:prstGeom>
        </p:spPr>
      </p:pic>
      <p:sp>
        <p:nvSpPr>
          <p:cNvPr id="2" name="TextBox 1">
            <a:extLst>
              <a:ext uri="{FF2B5EF4-FFF2-40B4-BE49-F238E27FC236}">
                <a16:creationId xmlns:a16="http://schemas.microsoft.com/office/drawing/2014/main" id="{D1C5359C-00EA-4B32-8E2E-6B8FB3C6F458}"/>
              </a:ext>
            </a:extLst>
          </p:cNvPr>
          <p:cNvSpPr txBox="1"/>
          <p:nvPr/>
        </p:nvSpPr>
        <p:spPr>
          <a:xfrm>
            <a:off x="586109" y="256038"/>
            <a:ext cx="6952765" cy="1015663"/>
          </a:xfrm>
          <a:prstGeom prst="rect">
            <a:avLst/>
          </a:prstGeom>
          <a:noFill/>
        </p:spPr>
        <p:txBody>
          <a:bodyPr wrap="square" rtlCol="0">
            <a:spAutoFit/>
          </a:bodyPr>
          <a:lstStyle/>
          <a:p>
            <a:pPr algn="ctr"/>
            <a:r>
              <a:rPr lang="en-US" sz="6000" dirty="0">
                <a:latin typeface="Algerian" panose="04020705040A02060702" pitchFamily="82" charset="0"/>
              </a:rPr>
              <a:t>2022</a:t>
            </a:r>
          </a:p>
        </p:txBody>
      </p:sp>
      <p:sp>
        <p:nvSpPr>
          <p:cNvPr id="10" name="TextBox 9">
            <a:extLst>
              <a:ext uri="{FF2B5EF4-FFF2-40B4-BE49-F238E27FC236}">
                <a16:creationId xmlns:a16="http://schemas.microsoft.com/office/drawing/2014/main" id="{CC9D7C4D-A70A-4E9C-BD3E-9E9D61806F55}"/>
              </a:ext>
            </a:extLst>
          </p:cNvPr>
          <p:cNvSpPr txBox="1"/>
          <p:nvPr/>
        </p:nvSpPr>
        <p:spPr>
          <a:xfrm>
            <a:off x="494018" y="1507099"/>
            <a:ext cx="6952765" cy="769441"/>
          </a:xfrm>
          <a:prstGeom prst="rect">
            <a:avLst/>
          </a:prstGeom>
          <a:noFill/>
        </p:spPr>
        <p:txBody>
          <a:bodyPr wrap="square" rtlCol="0">
            <a:spAutoFit/>
          </a:bodyPr>
          <a:lstStyle/>
          <a:p>
            <a:pPr algn="ctr"/>
            <a:r>
              <a:rPr lang="en-US" sz="4400" dirty="0">
                <a:latin typeface="Algerian" panose="04020705040A02060702" pitchFamily="82" charset="0"/>
              </a:rPr>
              <a:t>Spring on The Farm</a:t>
            </a:r>
          </a:p>
        </p:txBody>
      </p:sp>
      <p:pic>
        <p:nvPicPr>
          <p:cNvPr id="52" name="Picture 51">
            <a:extLst>
              <a:ext uri="{FF2B5EF4-FFF2-40B4-BE49-F238E27FC236}">
                <a16:creationId xmlns:a16="http://schemas.microsoft.com/office/drawing/2014/main" id="{F50FFC60-FDDE-422E-900B-CF1BC931BBE6}"/>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731385" y="924613"/>
            <a:ext cx="769441" cy="769441"/>
          </a:xfrm>
          <a:prstGeom prst="rect">
            <a:avLst/>
          </a:prstGeom>
        </p:spPr>
      </p:pic>
      <p:pic>
        <p:nvPicPr>
          <p:cNvPr id="54" name="Picture 53">
            <a:extLst>
              <a:ext uri="{FF2B5EF4-FFF2-40B4-BE49-F238E27FC236}">
                <a16:creationId xmlns:a16="http://schemas.microsoft.com/office/drawing/2014/main" id="{E288DD00-5D93-4B47-B1CD-1C90D1828C2F}"/>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flipV="1">
            <a:off x="6416850" y="983166"/>
            <a:ext cx="769441" cy="769441"/>
          </a:xfrm>
          <a:prstGeom prst="rect">
            <a:avLst/>
          </a:prstGeom>
        </p:spPr>
      </p:pic>
      <p:pic>
        <p:nvPicPr>
          <p:cNvPr id="69" name="Picture 68">
            <a:extLst>
              <a:ext uri="{FF2B5EF4-FFF2-40B4-BE49-F238E27FC236}">
                <a16:creationId xmlns:a16="http://schemas.microsoft.com/office/drawing/2014/main" id="{135DA505-0EDF-4421-9122-31D65E22F117}"/>
              </a:ext>
            </a:extLst>
          </p:cNvPr>
          <p:cNvPicPr>
            <a:picLocks noChangeAspect="1"/>
          </p:cNvPicPr>
          <p:nvPr/>
        </p:nvPicPr>
        <p:blipFill>
          <a:blip r:embed="rId7"/>
          <a:stretch>
            <a:fillRect/>
          </a:stretch>
        </p:blipFill>
        <p:spPr>
          <a:xfrm>
            <a:off x="3439488" y="1008174"/>
            <a:ext cx="1214978" cy="568965"/>
          </a:xfrm>
          <a:prstGeom prst="rect">
            <a:avLst/>
          </a:prstGeom>
        </p:spPr>
      </p:pic>
      <p:pic>
        <p:nvPicPr>
          <p:cNvPr id="8" name="Picture 7" descr="Shape&#10;&#10;Description automatically generated with low confidence">
            <a:extLst>
              <a:ext uri="{FF2B5EF4-FFF2-40B4-BE49-F238E27FC236}">
                <a16:creationId xmlns:a16="http://schemas.microsoft.com/office/drawing/2014/main" id="{404BB9B3-973B-441F-861B-BCEF8202E92A}"/>
              </a:ext>
            </a:extLst>
          </p:cNvPr>
          <p:cNvPicPr>
            <a:picLocks noChangeAspect="1"/>
          </p:cNvPicPr>
          <p:nvPr/>
        </p:nvPicPr>
        <p:blipFill>
          <a:blip r:embed="rId8"/>
          <a:stretch>
            <a:fillRect/>
          </a:stretch>
        </p:blipFill>
        <p:spPr>
          <a:xfrm>
            <a:off x="1270561" y="2436687"/>
            <a:ext cx="5583859" cy="4905407"/>
          </a:xfrm>
          <a:prstGeom prst="rect">
            <a:avLst/>
          </a:prstGeom>
        </p:spPr>
      </p:pic>
      <p:pic>
        <p:nvPicPr>
          <p:cNvPr id="68" name="Picture 67">
            <a:extLst>
              <a:ext uri="{FF2B5EF4-FFF2-40B4-BE49-F238E27FC236}">
                <a16:creationId xmlns:a16="http://schemas.microsoft.com/office/drawing/2014/main" id="{B953EEA4-BCC6-41A5-8167-2E0E9B809A53}"/>
              </a:ext>
            </a:extLst>
          </p:cNvPr>
          <p:cNvPicPr>
            <a:picLocks noChangeAspect="1"/>
          </p:cNvPicPr>
          <p:nvPr/>
        </p:nvPicPr>
        <p:blipFill>
          <a:blip r:embed="rId9"/>
          <a:stretch>
            <a:fillRect/>
          </a:stretch>
        </p:blipFill>
        <p:spPr>
          <a:xfrm>
            <a:off x="2600653" y="4281111"/>
            <a:ext cx="2686704" cy="4101115"/>
          </a:xfrm>
          <a:prstGeom prst="rect">
            <a:avLst/>
          </a:prstGeom>
        </p:spPr>
      </p:pic>
      <p:pic>
        <p:nvPicPr>
          <p:cNvPr id="66" name="Picture 65">
            <a:extLst>
              <a:ext uri="{FF2B5EF4-FFF2-40B4-BE49-F238E27FC236}">
                <a16:creationId xmlns:a16="http://schemas.microsoft.com/office/drawing/2014/main" id="{FF08999A-9E2C-4946-BD3E-7F37983038C3}"/>
              </a:ext>
            </a:extLst>
          </p:cNvPr>
          <p:cNvPicPr>
            <a:picLocks noChangeAspect="1"/>
          </p:cNvPicPr>
          <p:nvPr/>
        </p:nvPicPr>
        <p:blipFill>
          <a:blip r:embed="rId10"/>
          <a:stretch>
            <a:fillRect/>
          </a:stretch>
        </p:blipFill>
        <p:spPr>
          <a:xfrm>
            <a:off x="1270561" y="5748514"/>
            <a:ext cx="1497266" cy="2831193"/>
          </a:xfrm>
          <a:prstGeom prst="rect">
            <a:avLst/>
          </a:prstGeom>
        </p:spPr>
      </p:pic>
      <p:pic>
        <p:nvPicPr>
          <p:cNvPr id="55" name="Picture 54">
            <a:extLst>
              <a:ext uri="{FF2B5EF4-FFF2-40B4-BE49-F238E27FC236}">
                <a16:creationId xmlns:a16="http://schemas.microsoft.com/office/drawing/2014/main" id="{EBAF8A6A-8A6B-413F-B604-C1CC19CCF2C6}"/>
              </a:ext>
            </a:extLst>
          </p:cNvPr>
          <p:cNvPicPr>
            <a:picLocks noChangeAspect="1"/>
          </p:cNvPicPr>
          <p:nvPr/>
        </p:nvPicPr>
        <p:blipFill>
          <a:blip r:embed="rId11"/>
          <a:stretch>
            <a:fillRect/>
          </a:stretch>
        </p:blipFill>
        <p:spPr>
          <a:xfrm>
            <a:off x="5210395" y="6590871"/>
            <a:ext cx="1314497" cy="1015389"/>
          </a:xfrm>
          <a:prstGeom prst="rect">
            <a:avLst/>
          </a:prstGeom>
        </p:spPr>
      </p:pic>
      <p:pic>
        <p:nvPicPr>
          <p:cNvPr id="51" name="Picture 50">
            <a:extLst>
              <a:ext uri="{FF2B5EF4-FFF2-40B4-BE49-F238E27FC236}">
                <a16:creationId xmlns:a16="http://schemas.microsoft.com/office/drawing/2014/main" id="{F68984ED-20AD-481F-B9DA-3A955750A01F}"/>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4954350" y="7469077"/>
            <a:ext cx="878450" cy="1082224"/>
          </a:xfrm>
          <a:prstGeom prst="rect">
            <a:avLst/>
          </a:prstGeom>
        </p:spPr>
      </p:pic>
    </p:spTree>
    <p:extLst>
      <p:ext uri="{BB962C8B-B14F-4D97-AF65-F5344CB8AC3E}">
        <p14:creationId xmlns:p14="http://schemas.microsoft.com/office/powerpoint/2010/main" val="34019496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C5FC8D2-3250-4089-B26D-26F56027BAA2}"/>
              </a:ext>
            </a:extLst>
          </p:cNvPr>
          <p:cNvGrpSpPr/>
          <p:nvPr/>
        </p:nvGrpSpPr>
        <p:grpSpPr>
          <a:xfrm>
            <a:off x="0" y="0"/>
            <a:ext cx="7772400" cy="10058400"/>
            <a:chOff x="0" y="0"/>
            <a:chExt cx="7772400" cy="10058400"/>
          </a:xfrm>
        </p:grpSpPr>
        <p:pic>
          <p:nvPicPr>
            <p:cNvPr id="12" name="Picture 11">
              <a:extLst>
                <a:ext uri="{FF2B5EF4-FFF2-40B4-BE49-F238E27FC236}">
                  <a16:creationId xmlns:a16="http://schemas.microsoft.com/office/drawing/2014/main" id="{069DED8F-BC43-40E2-87AC-D7ED090E46AE}"/>
                </a:ext>
              </a:extLst>
            </p:cNvPr>
            <p:cNvPicPr>
              <a:picLocks noChangeAspect="1"/>
            </p:cNvPicPr>
            <p:nvPr/>
          </p:nvPicPr>
          <p:blipFill>
            <a:blip r:embed="rId2"/>
            <a:stretch>
              <a:fillRect/>
            </a:stretch>
          </p:blipFill>
          <p:spPr>
            <a:xfrm>
              <a:off x="0" y="0"/>
              <a:ext cx="7772400" cy="10058400"/>
            </a:xfrm>
            <a:prstGeom prst="rect">
              <a:avLst/>
            </a:prstGeom>
          </p:spPr>
        </p:pic>
        <p:pic>
          <p:nvPicPr>
            <p:cNvPr id="14" name="Picture 13" descr="Background pattern&#10;&#10;Description automatically generated">
              <a:extLst>
                <a:ext uri="{FF2B5EF4-FFF2-40B4-BE49-F238E27FC236}">
                  <a16:creationId xmlns:a16="http://schemas.microsoft.com/office/drawing/2014/main" id="{E4B37570-0BC5-43EC-A1C6-3726E14DC5B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542441" y="424155"/>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able 12">
            <a:extLst>
              <a:ext uri="{FF2B5EF4-FFF2-40B4-BE49-F238E27FC236}">
                <a16:creationId xmlns:a16="http://schemas.microsoft.com/office/drawing/2014/main" id="{555151BD-31FA-411E-8819-2361FD236FBE}"/>
              </a:ext>
            </a:extLst>
          </p:cNvPr>
          <p:cNvGraphicFramePr>
            <a:graphicFrameLocks noGrp="1"/>
          </p:cNvGraphicFramePr>
          <p:nvPr>
            <p:extLst>
              <p:ext uri="{D42A27DB-BD31-4B8C-83A1-F6EECF244321}">
                <p14:modId xmlns:p14="http://schemas.microsoft.com/office/powerpoint/2010/main" val="884979232"/>
              </p:ext>
            </p:extLst>
          </p:nvPr>
        </p:nvGraphicFramePr>
        <p:xfrm>
          <a:off x="688065" y="574666"/>
          <a:ext cx="6409116" cy="6944507"/>
        </p:xfrm>
        <a:graphic>
          <a:graphicData uri="http://schemas.openxmlformats.org/drawingml/2006/table">
            <a:tbl>
              <a:tblPr firstRow="1" bandRow="1">
                <a:tableStyleId>{0505E3EF-67EA-436B-97B2-0124C06EBD24}</a:tableStyleId>
              </a:tblPr>
              <a:tblGrid>
                <a:gridCol w="915588">
                  <a:extLst>
                    <a:ext uri="{9D8B030D-6E8A-4147-A177-3AD203B41FA5}">
                      <a16:colId xmlns:a16="http://schemas.microsoft.com/office/drawing/2014/main" val="698137176"/>
                    </a:ext>
                  </a:extLst>
                </a:gridCol>
                <a:gridCol w="915588">
                  <a:extLst>
                    <a:ext uri="{9D8B030D-6E8A-4147-A177-3AD203B41FA5}">
                      <a16:colId xmlns:a16="http://schemas.microsoft.com/office/drawing/2014/main" val="3826593450"/>
                    </a:ext>
                  </a:extLst>
                </a:gridCol>
                <a:gridCol w="915588">
                  <a:extLst>
                    <a:ext uri="{9D8B030D-6E8A-4147-A177-3AD203B41FA5}">
                      <a16:colId xmlns:a16="http://schemas.microsoft.com/office/drawing/2014/main" val="18862860"/>
                    </a:ext>
                  </a:extLst>
                </a:gridCol>
                <a:gridCol w="915588">
                  <a:extLst>
                    <a:ext uri="{9D8B030D-6E8A-4147-A177-3AD203B41FA5}">
                      <a16:colId xmlns:a16="http://schemas.microsoft.com/office/drawing/2014/main" val="1511723880"/>
                    </a:ext>
                  </a:extLst>
                </a:gridCol>
                <a:gridCol w="915588">
                  <a:extLst>
                    <a:ext uri="{9D8B030D-6E8A-4147-A177-3AD203B41FA5}">
                      <a16:colId xmlns:a16="http://schemas.microsoft.com/office/drawing/2014/main" val="322648099"/>
                    </a:ext>
                  </a:extLst>
                </a:gridCol>
                <a:gridCol w="915588">
                  <a:extLst>
                    <a:ext uri="{9D8B030D-6E8A-4147-A177-3AD203B41FA5}">
                      <a16:colId xmlns:a16="http://schemas.microsoft.com/office/drawing/2014/main" val="4120285314"/>
                    </a:ext>
                  </a:extLst>
                </a:gridCol>
                <a:gridCol w="915588">
                  <a:extLst>
                    <a:ext uri="{9D8B030D-6E8A-4147-A177-3AD203B41FA5}">
                      <a16:colId xmlns:a16="http://schemas.microsoft.com/office/drawing/2014/main" val="1081778277"/>
                    </a:ext>
                  </a:extLst>
                </a:gridCol>
              </a:tblGrid>
              <a:tr h="1188720">
                <a:tc gridSpan="7">
                  <a:txBody>
                    <a:bodyPr/>
                    <a:lstStyle/>
                    <a:p>
                      <a:pPr algn="ctr"/>
                      <a:r>
                        <a:rPr lang="en-US" sz="6000" b="0" spc="0" dirty="0">
                          <a:latin typeface="Algerian" panose="04020705040A02060702" pitchFamily="82" charset="0"/>
                        </a:rPr>
                        <a:t>December 2022</a:t>
                      </a:r>
                      <a:endParaRPr lang="en-US" sz="6000" b="1" spc="600" dirty="0">
                        <a:latin typeface="Algerian" panose="04020705040A02060702" pitchFamily="82" charset="0"/>
                      </a:endParaRPr>
                    </a:p>
                  </a:txBody>
                  <a:tcPr marL="93421" marR="93421" marT="46711" marB="46711">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96388">
                <a:tc>
                  <a:txBody>
                    <a:bodyPr/>
                    <a:lstStyle/>
                    <a:p>
                      <a:pPr algn="ctr"/>
                      <a:r>
                        <a:rPr lang="en-US" sz="1100" b="0" spc="600" dirty="0">
                          <a:latin typeface="Montserrat" panose="00000500000000000000" pitchFamily="50" charset="0"/>
                        </a:rPr>
                        <a:t>Sun</a:t>
                      </a:r>
                    </a:p>
                  </a:txBody>
                  <a:tcPr marL="107498" marR="107498" marT="53748" marB="53748"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0" spc="600" dirty="0">
                          <a:latin typeface="Montserrat" panose="00000500000000000000" pitchFamily="50" charset="0"/>
                        </a:rPr>
                        <a:t>Mon</a:t>
                      </a:r>
                    </a:p>
                  </a:txBody>
                  <a:tcPr marL="107498" marR="107498" marT="53748" marB="5374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0" spc="600" dirty="0">
                          <a:latin typeface="Montserrat" panose="00000500000000000000" pitchFamily="50" charset="0"/>
                        </a:rPr>
                        <a:t>Tue</a:t>
                      </a:r>
                    </a:p>
                  </a:txBody>
                  <a:tcPr marL="107498" marR="107498" marT="53748" marB="5374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0" spc="600" dirty="0">
                          <a:latin typeface="Montserrat" panose="00000500000000000000" pitchFamily="50" charset="0"/>
                        </a:rPr>
                        <a:t>Wed</a:t>
                      </a:r>
                    </a:p>
                  </a:txBody>
                  <a:tcPr marL="107498" marR="107498" marT="53748" marB="5374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0" spc="600" dirty="0">
                          <a:latin typeface="Montserrat" panose="00000500000000000000" pitchFamily="50" charset="0"/>
                        </a:rPr>
                        <a:t>Thu</a:t>
                      </a:r>
                    </a:p>
                  </a:txBody>
                  <a:tcPr marL="107498" marR="107498" marT="53748" marB="5374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0" spc="600" dirty="0">
                          <a:latin typeface="Montserrat" panose="00000500000000000000" pitchFamily="50" charset="0"/>
                        </a:rPr>
                        <a:t>Fri</a:t>
                      </a:r>
                    </a:p>
                  </a:txBody>
                  <a:tcPr marL="107498" marR="107498" marT="53748" marB="5374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100" b="0" spc="600" dirty="0">
                          <a:latin typeface="Montserrat" panose="00000500000000000000" pitchFamily="50" charset="0"/>
                        </a:rPr>
                        <a:t>Sat</a:t>
                      </a:r>
                    </a:p>
                  </a:txBody>
                  <a:tcPr marL="107498" marR="107498" marT="53748" marB="53748"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1201455">
                <a:tc>
                  <a:txBody>
                    <a:bodyPr/>
                    <a:lstStyle/>
                    <a:p>
                      <a:pPr algn="l"/>
                      <a:endParaRPr lang="en-US" sz="1050" dirty="0">
                        <a:latin typeface="Montserrat" panose="00000500000000000000" pitchFamily="50" charset="0"/>
                      </a:endParaRP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14486">
                <a:tc>
                  <a:txBody>
                    <a:bodyPr/>
                    <a:lstStyle/>
                    <a:p>
                      <a:pPr algn="l"/>
                      <a:r>
                        <a:rPr lang="en-US" sz="1050" b="0" spc="0" dirty="0">
                          <a:latin typeface="Montserrat" panose="00000500000000000000" pitchFamily="50" charset="0"/>
                        </a:rPr>
                        <a:t>4</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14486">
                <a:tc>
                  <a:txBody>
                    <a:bodyPr/>
                    <a:lstStyle/>
                    <a:p>
                      <a:pPr algn="l"/>
                      <a:r>
                        <a:rPr lang="en-US" sz="1050" b="0" spc="0" dirty="0">
                          <a:latin typeface="Montserrat" panose="00000500000000000000" pitchFamily="50" charset="0"/>
                        </a:rPr>
                        <a:t>11</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14486">
                <a:tc>
                  <a:txBody>
                    <a:bodyPr/>
                    <a:lstStyle/>
                    <a:p>
                      <a:pPr algn="l"/>
                      <a:r>
                        <a:rPr lang="en-US" sz="1050" b="0" spc="0" dirty="0">
                          <a:latin typeface="Montserrat" panose="00000500000000000000" pitchFamily="50" charset="0"/>
                        </a:rPr>
                        <a:t>18</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14486">
                <a:tc>
                  <a:txBody>
                    <a:bodyPr/>
                    <a:lstStyle/>
                    <a:p>
                      <a:pPr algn="l"/>
                      <a:r>
                        <a:rPr lang="en-US" sz="1050" b="0" spc="0" dirty="0">
                          <a:latin typeface="Montserrat" panose="00000500000000000000" pitchFamily="50" charset="0"/>
                        </a:rPr>
                        <a:t>25</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31</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pSp>
        <p:nvGrpSpPr>
          <p:cNvPr id="15" name="Group 14">
            <a:extLst>
              <a:ext uri="{FF2B5EF4-FFF2-40B4-BE49-F238E27FC236}">
                <a16:creationId xmlns:a16="http://schemas.microsoft.com/office/drawing/2014/main" id="{A9A6104E-232C-4310-B83A-49A3C9A86D7C}"/>
              </a:ext>
            </a:extLst>
          </p:cNvPr>
          <p:cNvGrpSpPr/>
          <p:nvPr/>
        </p:nvGrpSpPr>
        <p:grpSpPr>
          <a:xfrm>
            <a:off x="632020" y="7852434"/>
            <a:ext cx="6586740" cy="1667585"/>
            <a:chOff x="632020" y="7852434"/>
            <a:chExt cx="6586740" cy="1667585"/>
          </a:xfrm>
        </p:grpSpPr>
        <p:sp>
          <p:nvSpPr>
            <p:cNvPr id="22" name="TextBox 21">
              <a:extLst>
                <a:ext uri="{FF2B5EF4-FFF2-40B4-BE49-F238E27FC236}">
                  <a16:creationId xmlns:a16="http://schemas.microsoft.com/office/drawing/2014/main" id="{85E8C6E1-D7E9-4F16-AA18-6B967E73F27B}"/>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23" name="TextBox 22">
              <a:extLst>
                <a:ext uri="{FF2B5EF4-FFF2-40B4-BE49-F238E27FC236}">
                  <a16:creationId xmlns:a16="http://schemas.microsoft.com/office/drawing/2014/main" id="{B484E75E-B2C4-4907-9D0E-CE52BA76957D}"/>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4" name="TextBox 23">
              <a:extLst>
                <a:ext uri="{FF2B5EF4-FFF2-40B4-BE49-F238E27FC236}">
                  <a16:creationId xmlns:a16="http://schemas.microsoft.com/office/drawing/2014/main" id="{999294D6-662E-46A9-B692-0C2FE02F6D3A}"/>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5" name="TextBox 24">
              <a:extLst>
                <a:ext uri="{FF2B5EF4-FFF2-40B4-BE49-F238E27FC236}">
                  <a16:creationId xmlns:a16="http://schemas.microsoft.com/office/drawing/2014/main" id="{CAE99B90-0AB6-45D3-9693-B5698AA5C72E}"/>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6" name="TextBox 25">
              <a:extLst>
                <a:ext uri="{FF2B5EF4-FFF2-40B4-BE49-F238E27FC236}">
                  <a16:creationId xmlns:a16="http://schemas.microsoft.com/office/drawing/2014/main" id="{BED5EF9E-8E30-48E9-9FE3-A32170AE00FB}"/>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7" name="TextBox 26">
              <a:extLst>
                <a:ext uri="{FF2B5EF4-FFF2-40B4-BE49-F238E27FC236}">
                  <a16:creationId xmlns:a16="http://schemas.microsoft.com/office/drawing/2014/main" id="{B438A64C-F1D4-4070-8990-627A8C82E2CB}"/>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33CBA1B7-0E29-4D3B-A648-53FACA07DC9D}"/>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1306585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03A49F9C-0ABE-4D96-B15E-43D8254D21A2}"/>
              </a:ext>
            </a:extLst>
          </p:cNvPr>
          <p:cNvGrpSpPr/>
          <p:nvPr/>
        </p:nvGrpSpPr>
        <p:grpSpPr>
          <a:xfrm>
            <a:off x="0" y="0"/>
            <a:ext cx="7772400" cy="10058400"/>
            <a:chOff x="0" y="0"/>
            <a:chExt cx="7772400" cy="10058400"/>
          </a:xfrm>
        </p:grpSpPr>
        <p:pic>
          <p:nvPicPr>
            <p:cNvPr id="33" name="Picture 32" descr="Background pattern&#10;&#10;Description automatically generated">
              <a:extLst>
                <a:ext uri="{FF2B5EF4-FFF2-40B4-BE49-F238E27FC236}">
                  <a16:creationId xmlns:a16="http://schemas.microsoft.com/office/drawing/2014/main" id="{6B9F28FB-173D-462F-8D8B-E02D661862D0}"/>
                </a:ext>
              </a:extLst>
            </p:cNvPr>
            <p:cNvPicPr>
              <a:picLocks noChangeAspect="1"/>
            </p:cNvPicPr>
            <p:nvPr/>
          </p:nvPicPr>
          <p:blipFill>
            <a:blip r:embed="rId2"/>
            <a:stretch>
              <a:fillRect/>
            </a:stretch>
          </p:blipFill>
          <p:spPr>
            <a:xfrm>
              <a:off x="0" y="0"/>
              <a:ext cx="7772400" cy="10058400"/>
            </a:xfrm>
            <a:prstGeom prst="rect">
              <a:avLst/>
            </a:prstGeom>
          </p:spPr>
        </p:pic>
        <p:pic>
          <p:nvPicPr>
            <p:cNvPr id="34" name="Picture 33" descr="Background pattern&#10;&#10;Description automatically generated">
              <a:extLst>
                <a:ext uri="{FF2B5EF4-FFF2-40B4-BE49-F238E27FC236}">
                  <a16:creationId xmlns:a16="http://schemas.microsoft.com/office/drawing/2014/main" id="{B2C15C1D-C591-4FEA-991D-279AA469DCA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15153" y="188259"/>
              <a:ext cx="7328648" cy="9574306"/>
            </a:xfrm>
            <a:prstGeom prst="rect">
              <a:avLst/>
            </a:prstGeom>
          </p:spPr>
        </p:pic>
      </p:grpSp>
      <p:sp>
        <p:nvSpPr>
          <p:cNvPr id="5" name="Rectangle: Rounded Corners 4">
            <a:extLst>
              <a:ext uri="{FF2B5EF4-FFF2-40B4-BE49-F238E27FC236}">
                <a16:creationId xmlns:a16="http://schemas.microsoft.com/office/drawing/2014/main" id="{4A632794-44BA-462C-94D9-F10E41C91D5A}"/>
              </a:ext>
            </a:extLst>
          </p:cNvPr>
          <p:cNvSpPr/>
          <p:nvPr/>
        </p:nvSpPr>
        <p:spPr>
          <a:xfrm>
            <a:off x="879259" y="847078"/>
            <a:ext cx="6018662" cy="8305553"/>
          </a:xfrm>
          <a:prstGeom prst="roundRect">
            <a:avLst>
              <a:gd name="adj" fmla="val 4875"/>
            </a:avLst>
          </a:prstGeom>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D82771A3-5B75-4B13-9232-226D749097A6}"/>
              </a:ext>
            </a:extLst>
          </p:cNvPr>
          <p:cNvSpPr/>
          <p:nvPr/>
        </p:nvSpPr>
        <p:spPr>
          <a:xfrm>
            <a:off x="2326341" y="561018"/>
            <a:ext cx="3146612" cy="993946"/>
          </a:xfrm>
          <a:prstGeom prst="roundRect">
            <a:avLst>
              <a:gd name="adj" fmla="val 8334"/>
            </a:avLst>
          </a:prstGeom>
          <a:blipFill>
            <a:blip r:embed="rId4" cstate="hqprint">
              <a:extLst>
                <a:ext uri="{28A0092B-C50C-407E-A947-70E740481C1C}">
                  <a14:useLocalDpi xmlns:a14="http://schemas.microsoft.com/office/drawing/2010/main"/>
                </a:ext>
              </a:extLst>
            </a:blip>
            <a:stretch>
              <a:fillRect/>
            </a:stretch>
          </a:blip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DC4AAE1-E983-474A-A78C-2F1672D2CA51}"/>
              </a:ext>
            </a:extLst>
          </p:cNvPr>
          <p:cNvSpPr txBox="1"/>
          <p:nvPr/>
        </p:nvSpPr>
        <p:spPr>
          <a:xfrm>
            <a:off x="1515290" y="728231"/>
            <a:ext cx="4741817" cy="707886"/>
          </a:xfrm>
          <a:prstGeom prst="rect">
            <a:avLst/>
          </a:prstGeom>
          <a:noFill/>
        </p:spPr>
        <p:txBody>
          <a:bodyPr wrap="square" rtlCol="0">
            <a:spAutoFit/>
          </a:bodyPr>
          <a:lstStyle/>
          <a:p>
            <a:pPr algn="ctr"/>
            <a:r>
              <a:rPr lang="en-US" sz="4000" dirty="0">
                <a:latin typeface="Algerian" panose="04020705040A02060702" pitchFamily="82" charset="0"/>
              </a:rPr>
              <a:t>Notes</a:t>
            </a:r>
          </a:p>
        </p:txBody>
      </p:sp>
      <p:cxnSp>
        <p:nvCxnSpPr>
          <p:cNvPr id="9" name="Straight Connector 8">
            <a:extLst>
              <a:ext uri="{FF2B5EF4-FFF2-40B4-BE49-F238E27FC236}">
                <a16:creationId xmlns:a16="http://schemas.microsoft.com/office/drawing/2014/main" id="{97CEAE73-4AB2-4F00-8EDE-7391AFBBFF55}"/>
              </a:ext>
            </a:extLst>
          </p:cNvPr>
          <p:cNvCxnSpPr>
            <a:cxnSpLocks/>
          </p:cNvCxnSpPr>
          <p:nvPr/>
        </p:nvCxnSpPr>
        <p:spPr>
          <a:xfrm>
            <a:off x="1097279" y="1936895"/>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719F28D8-7924-4153-B0EA-225758146054}"/>
              </a:ext>
            </a:extLst>
          </p:cNvPr>
          <p:cNvCxnSpPr>
            <a:cxnSpLocks/>
          </p:cNvCxnSpPr>
          <p:nvPr/>
        </p:nvCxnSpPr>
        <p:spPr>
          <a:xfrm>
            <a:off x="1097279" y="2304832"/>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CAB48DD2-3A69-4256-ACFC-40E745BD29BD}"/>
              </a:ext>
            </a:extLst>
          </p:cNvPr>
          <p:cNvCxnSpPr>
            <a:cxnSpLocks/>
          </p:cNvCxnSpPr>
          <p:nvPr/>
        </p:nvCxnSpPr>
        <p:spPr>
          <a:xfrm>
            <a:off x="1097279" y="2672769"/>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2AF14CFA-0865-47DC-BB82-75ADD4B9450B}"/>
              </a:ext>
            </a:extLst>
          </p:cNvPr>
          <p:cNvCxnSpPr>
            <a:cxnSpLocks/>
          </p:cNvCxnSpPr>
          <p:nvPr/>
        </p:nvCxnSpPr>
        <p:spPr>
          <a:xfrm>
            <a:off x="1097279" y="3040706"/>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E1E5A7CB-B1A0-4A1E-A77B-F938DE7F4B95}"/>
              </a:ext>
            </a:extLst>
          </p:cNvPr>
          <p:cNvCxnSpPr>
            <a:cxnSpLocks/>
          </p:cNvCxnSpPr>
          <p:nvPr/>
        </p:nvCxnSpPr>
        <p:spPr>
          <a:xfrm>
            <a:off x="1097279" y="3408643"/>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1F2C036B-B2D2-4115-A26D-C4EF7EEBA997}"/>
              </a:ext>
            </a:extLst>
          </p:cNvPr>
          <p:cNvCxnSpPr>
            <a:cxnSpLocks/>
          </p:cNvCxnSpPr>
          <p:nvPr/>
        </p:nvCxnSpPr>
        <p:spPr>
          <a:xfrm>
            <a:off x="1097279" y="3776580"/>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71EBB1D9-46A3-4B33-AB70-CC755A22AD36}"/>
              </a:ext>
            </a:extLst>
          </p:cNvPr>
          <p:cNvCxnSpPr>
            <a:cxnSpLocks/>
          </p:cNvCxnSpPr>
          <p:nvPr/>
        </p:nvCxnSpPr>
        <p:spPr>
          <a:xfrm>
            <a:off x="1097279" y="4144517"/>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F9F13597-9A2F-4B6E-B27D-33A5036C83B7}"/>
              </a:ext>
            </a:extLst>
          </p:cNvPr>
          <p:cNvCxnSpPr>
            <a:cxnSpLocks/>
          </p:cNvCxnSpPr>
          <p:nvPr/>
        </p:nvCxnSpPr>
        <p:spPr>
          <a:xfrm>
            <a:off x="1097279" y="451245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E3E9CA36-916E-482E-8FCA-024821164BBD}"/>
              </a:ext>
            </a:extLst>
          </p:cNvPr>
          <p:cNvCxnSpPr>
            <a:cxnSpLocks/>
          </p:cNvCxnSpPr>
          <p:nvPr/>
        </p:nvCxnSpPr>
        <p:spPr>
          <a:xfrm>
            <a:off x="1097279" y="4880391"/>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AA479C65-8B53-4855-B01C-636388429F13}"/>
              </a:ext>
            </a:extLst>
          </p:cNvPr>
          <p:cNvCxnSpPr>
            <a:cxnSpLocks/>
          </p:cNvCxnSpPr>
          <p:nvPr/>
        </p:nvCxnSpPr>
        <p:spPr>
          <a:xfrm>
            <a:off x="1097279" y="5248328"/>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1F7763B5-0E93-48CB-AB8F-B57F62740DB5}"/>
              </a:ext>
            </a:extLst>
          </p:cNvPr>
          <p:cNvCxnSpPr>
            <a:cxnSpLocks/>
          </p:cNvCxnSpPr>
          <p:nvPr/>
        </p:nvCxnSpPr>
        <p:spPr>
          <a:xfrm>
            <a:off x="1097279" y="5616265"/>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2A1D36AA-DE9F-4C09-BF16-1DACDEC1876A}"/>
              </a:ext>
            </a:extLst>
          </p:cNvPr>
          <p:cNvCxnSpPr>
            <a:cxnSpLocks/>
          </p:cNvCxnSpPr>
          <p:nvPr/>
        </p:nvCxnSpPr>
        <p:spPr>
          <a:xfrm>
            <a:off x="1097279" y="5984202"/>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687F460B-7116-47E2-8592-FD1B652401E0}"/>
              </a:ext>
            </a:extLst>
          </p:cNvPr>
          <p:cNvCxnSpPr>
            <a:cxnSpLocks/>
          </p:cNvCxnSpPr>
          <p:nvPr/>
        </p:nvCxnSpPr>
        <p:spPr>
          <a:xfrm>
            <a:off x="1097279" y="6352139"/>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933A95A-DFC0-4809-AFFB-A463B75DB269}"/>
              </a:ext>
            </a:extLst>
          </p:cNvPr>
          <p:cNvCxnSpPr>
            <a:cxnSpLocks/>
          </p:cNvCxnSpPr>
          <p:nvPr/>
        </p:nvCxnSpPr>
        <p:spPr>
          <a:xfrm>
            <a:off x="1097279" y="6720076"/>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CE3336F-1E2C-4334-98F2-0623A08CBD16}"/>
              </a:ext>
            </a:extLst>
          </p:cNvPr>
          <p:cNvCxnSpPr>
            <a:cxnSpLocks/>
          </p:cNvCxnSpPr>
          <p:nvPr/>
        </p:nvCxnSpPr>
        <p:spPr>
          <a:xfrm>
            <a:off x="1097279" y="7088013"/>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FB106A3F-8DE2-47A4-A6FA-61BD2CD4030D}"/>
              </a:ext>
            </a:extLst>
          </p:cNvPr>
          <p:cNvCxnSpPr>
            <a:cxnSpLocks/>
          </p:cNvCxnSpPr>
          <p:nvPr/>
        </p:nvCxnSpPr>
        <p:spPr>
          <a:xfrm>
            <a:off x="1097279" y="7455950"/>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93C62E23-D254-49D3-A1D9-3CC504128BF5}"/>
              </a:ext>
            </a:extLst>
          </p:cNvPr>
          <p:cNvCxnSpPr>
            <a:cxnSpLocks/>
          </p:cNvCxnSpPr>
          <p:nvPr/>
        </p:nvCxnSpPr>
        <p:spPr>
          <a:xfrm>
            <a:off x="1097279" y="7823887"/>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1D9AE849-7235-486A-9690-8EC3A859EBD8}"/>
              </a:ext>
            </a:extLst>
          </p:cNvPr>
          <p:cNvCxnSpPr>
            <a:cxnSpLocks/>
          </p:cNvCxnSpPr>
          <p:nvPr/>
        </p:nvCxnSpPr>
        <p:spPr>
          <a:xfrm>
            <a:off x="1097279" y="819182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31F5CFF-5A61-4294-BF4A-CFA00AABB976}"/>
              </a:ext>
            </a:extLst>
          </p:cNvPr>
          <p:cNvCxnSpPr>
            <a:cxnSpLocks/>
          </p:cNvCxnSpPr>
          <p:nvPr/>
        </p:nvCxnSpPr>
        <p:spPr>
          <a:xfrm>
            <a:off x="1097279" y="855976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92D3AB3D-7265-4A51-8440-E16D002C3003}"/>
              </a:ext>
            </a:extLst>
          </p:cNvPr>
          <p:cNvCxnSpPr/>
          <p:nvPr/>
        </p:nvCxnSpPr>
        <p:spPr>
          <a:xfrm>
            <a:off x="1129013" y="8916815"/>
            <a:ext cx="5577840" cy="0"/>
          </a:xfrm>
          <a:prstGeom prst="line">
            <a:avLst/>
          </a:prstGeom>
        </p:spPr>
        <p:style>
          <a:lnRef idx="1">
            <a:schemeClr val="dk1"/>
          </a:lnRef>
          <a:fillRef idx="0">
            <a:schemeClr val="dk1"/>
          </a:fillRef>
          <a:effectRef idx="0">
            <a:schemeClr val="dk1"/>
          </a:effectRef>
          <a:fontRef idx="minor">
            <a:schemeClr val="tx1"/>
          </a:fontRef>
        </p:style>
      </p:cxnSp>
      <p:pic>
        <p:nvPicPr>
          <p:cNvPr id="35" name="Picture 34">
            <a:extLst>
              <a:ext uri="{FF2B5EF4-FFF2-40B4-BE49-F238E27FC236}">
                <a16:creationId xmlns:a16="http://schemas.microsoft.com/office/drawing/2014/main" id="{4673D5D1-0921-4A20-B862-E0904FDD54C8}"/>
              </a:ext>
            </a:extLst>
          </p:cNvPr>
          <p:cNvPicPr>
            <a:picLocks noChangeAspect="1"/>
          </p:cNvPicPr>
          <p:nvPr/>
        </p:nvPicPr>
        <p:blipFill>
          <a:blip r:embed="rId5">
            <a:alphaModFix amt="20000"/>
          </a:blip>
          <a:stretch>
            <a:fillRect/>
          </a:stretch>
        </p:blipFill>
        <p:spPr>
          <a:xfrm>
            <a:off x="3034397" y="4000792"/>
            <a:ext cx="1767071" cy="3341370"/>
          </a:xfrm>
          <a:prstGeom prst="rect">
            <a:avLst/>
          </a:prstGeom>
        </p:spPr>
      </p:pic>
      <p:pic>
        <p:nvPicPr>
          <p:cNvPr id="37" name="Picture 36" descr="A picture containing bird, chicken, gallinaceous bird, orange&#10;&#10;Description automatically generated">
            <a:extLst>
              <a:ext uri="{FF2B5EF4-FFF2-40B4-BE49-F238E27FC236}">
                <a16:creationId xmlns:a16="http://schemas.microsoft.com/office/drawing/2014/main" id="{E3588343-E7DC-405B-AA13-D8E7B0612899}"/>
              </a:ext>
            </a:extLst>
          </p:cNvPr>
          <p:cNvPicPr>
            <a:picLocks noChangeAspect="1"/>
          </p:cNvPicPr>
          <p:nvPr/>
        </p:nvPicPr>
        <p:blipFill>
          <a:blip r:embed="rId6"/>
          <a:stretch>
            <a:fillRect/>
          </a:stretch>
        </p:blipFill>
        <p:spPr>
          <a:xfrm>
            <a:off x="3153335" y="203968"/>
            <a:ext cx="1465729" cy="686390"/>
          </a:xfrm>
          <a:prstGeom prst="rect">
            <a:avLst/>
          </a:prstGeom>
        </p:spPr>
      </p:pic>
    </p:spTree>
    <p:extLst>
      <p:ext uri="{BB962C8B-B14F-4D97-AF65-F5344CB8AC3E}">
        <p14:creationId xmlns:p14="http://schemas.microsoft.com/office/powerpoint/2010/main" val="11037382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0AFE47F7-E663-4811-BFE4-B1A24FB93F82}"/>
              </a:ext>
            </a:extLst>
          </p:cNvPr>
          <p:cNvGrpSpPr/>
          <p:nvPr/>
        </p:nvGrpSpPr>
        <p:grpSpPr>
          <a:xfrm>
            <a:off x="0" y="0"/>
            <a:ext cx="7772400" cy="10058400"/>
            <a:chOff x="0" y="0"/>
            <a:chExt cx="7772400" cy="10058400"/>
          </a:xfrm>
        </p:grpSpPr>
        <p:pic>
          <p:nvPicPr>
            <p:cNvPr id="30" name="Picture 29">
              <a:extLst>
                <a:ext uri="{FF2B5EF4-FFF2-40B4-BE49-F238E27FC236}">
                  <a16:creationId xmlns:a16="http://schemas.microsoft.com/office/drawing/2014/main" id="{11601315-B8ED-4604-89DF-AD770990F9E7}"/>
                </a:ext>
              </a:extLst>
            </p:cNvPr>
            <p:cNvPicPr>
              <a:picLocks noChangeAspect="1"/>
            </p:cNvPicPr>
            <p:nvPr/>
          </p:nvPicPr>
          <p:blipFill>
            <a:blip r:embed="rId2"/>
            <a:stretch>
              <a:fillRect/>
            </a:stretch>
          </p:blipFill>
          <p:spPr>
            <a:xfrm>
              <a:off x="0" y="0"/>
              <a:ext cx="7772400" cy="10058400"/>
            </a:xfrm>
            <a:prstGeom prst="rect">
              <a:avLst/>
            </a:prstGeom>
          </p:spPr>
        </p:pic>
        <p:pic>
          <p:nvPicPr>
            <p:cNvPr id="31" name="Picture 30" descr="Background pattern&#10;&#10;Description automatically generated">
              <a:extLst>
                <a:ext uri="{FF2B5EF4-FFF2-40B4-BE49-F238E27FC236}">
                  <a16:creationId xmlns:a16="http://schemas.microsoft.com/office/drawing/2014/main" id="{28EF3116-A128-41B1-BB69-1EC2F7FE06A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5" name="Rectangle: Rounded Corners 4">
            <a:extLst>
              <a:ext uri="{FF2B5EF4-FFF2-40B4-BE49-F238E27FC236}">
                <a16:creationId xmlns:a16="http://schemas.microsoft.com/office/drawing/2014/main" id="{4A632794-44BA-462C-94D9-F10E41C91D5A}"/>
              </a:ext>
            </a:extLst>
          </p:cNvPr>
          <p:cNvSpPr/>
          <p:nvPr/>
        </p:nvSpPr>
        <p:spPr>
          <a:xfrm>
            <a:off x="879259" y="847078"/>
            <a:ext cx="6018662" cy="8305553"/>
          </a:xfrm>
          <a:prstGeom prst="roundRect">
            <a:avLst>
              <a:gd name="adj" fmla="val 4875"/>
            </a:avLst>
          </a:prstGeom>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D82771A3-5B75-4B13-9232-226D749097A6}"/>
              </a:ext>
            </a:extLst>
          </p:cNvPr>
          <p:cNvSpPr/>
          <p:nvPr/>
        </p:nvSpPr>
        <p:spPr>
          <a:xfrm>
            <a:off x="2326341" y="561018"/>
            <a:ext cx="3146612" cy="993946"/>
          </a:xfrm>
          <a:prstGeom prst="roundRect">
            <a:avLst>
              <a:gd name="adj" fmla="val 8334"/>
            </a:avLst>
          </a:prstGeom>
          <a:blipFill>
            <a:blip r:embed="rId4" cstate="hqprint">
              <a:extLst>
                <a:ext uri="{28A0092B-C50C-407E-A947-70E740481C1C}">
                  <a14:useLocalDpi xmlns:a14="http://schemas.microsoft.com/office/drawing/2010/main"/>
                </a:ext>
              </a:extLst>
            </a:blip>
            <a:stretch>
              <a:fillRect/>
            </a:stretch>
          </a:blip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DC4AAE1-E983-474A-A78C-2F1672D2CA51}"/>
              </a:ext>
            </a:extLst>
          </p:cNvPr>
          <p:cNvSpPr txBox="1"/>
          <p:nvPr/>
        </p:nvSpPr>
        <p:spPr>
          <a:xfrm>
            <a:off x="1515290" y="728231"/>
            <a:ext cx="4741817" cy="707886"/>
          </a:xfrm>
          <a:prstGeom prst="rect">
            <a:avLst/>
          </a:prstGeom>
          <a:noFill/>
        </p:spPr>
        <p:txBody>
          <a:bodyPr wrap="square" rtlCol="0">
            <a:spAutoFit/>
          </a:bodyPr>
          <a:lstStyle/>
          <a:p>
            <a:pPr algn="ctr"/>
            <a:r>
              <a:rPr lang="en-US" sz="4000" dirty="0">
                <a:latin typeface="Algerian" panose="04020705040A02060702" pitchFamily="82" charset="0"/>
              </a:rPr>
              <a:t>Notes</a:t>
            </a:r>
          </a:p>
        </p:txBody>
      </p:sp>
      <p:cxnSp>
        <p:nvCxnSpPr>
          <p:cNvPr id="9" name="Straight Connector 8">
            <a:extLst>
              <a:ext uri="{FF2B5EF4-FFF2-40B4-BE49-F238E27FC236}">
                <a16:creationId xmlns:a16="http://schemas.microsoft.com/office/drawing/2014/main" id="{97CEAE73-4AB2-4F00-8EDE-7391AFBBFF55}"/>
              </a:ext>
            </a:extLst>
          </p:cNvPr>
          <p:cNvCxnSpPr>
            <a:cxnSpLocks/>
          </p:cNvCxnSpPr>
          <p:nvPr/>
        </p:nvCxnSpPr>
        <p:spPr>
          <a:xfrm>
            <a:off x="1097279" y="1936895"/>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719F28D8-7924-4153-B0EA-225758146054}"/>
              </a:ext>
            </a:extLst>
          </p:cNvPr>
          <p:cNvCxnSpPr>
            <a:cxnSpLocks/>
          </p:cNvCxnSpPr>
          <p:nvPr/>
        </p:nvCxnSpPr>
        <p:spPr>
          <a:xfrm>
            <a:off x="1097279" y="2304832"/>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CAB48DD2-3A69-4256-ACFC-40E745BD29BD}"/>
              </a:ext>
            </a:extLst>
          </p:cNvPr>
          <p:cNvCxnSpPr>
            <a:cxnSpLocks/>
          </p:cNvCxnSpPr>
          <p:nvPr/>
        </p:nvCxnSpPr>
        <p:spPr>
          <a:xfrm>
            <a:off x="1097279" y="2672769"/>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2AF14CFA-0865-47DC-BB82-75ADD4B9450B}"/>
              </a:ext>
            </a:extLst>
          </p:cNvPr>
          <p:cNvCxnSpPr>
            <a:cxnSpLocks/>
          </p:cNvCxnSpPr>
          <p:nvPr/>
        </p:nvCxnSpPr>
        <p:spPr>
          <a:xfrm>
            <a:off x="1097279" y="3040706"/>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E1E5A7CB-B1A0-4A1E-A77B-F938DE7F4B95}"/>
              </a:ext>
            </a:extLst>
          </p:cNvPr>
          <p:cNvCxnSpPr>
            <a:cxnSpLocks/>
          </p:cNvCxnSpPr>
          <p:nvPr/>
        </p:nvCxnSpPr>
        <p:spPr>
          <a:xfrm>
            <a:off x="1097279" y="3408643"/>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1F2C036B-B2D2-4115-A26D-C4EF7EEBA997}"/>
              </a:ext>
            </a:extLst>
          </p:cNvPr>
          <p:cNvCxnSpPr>
            <a:cxnSpLocks/>
          </p:cNvCxnSpPr>
          <p:nvPr/>
        </p:nvCxnSpPr>
        <p:spPr>
          <a:xfrm>
            <a:off x="1097279" y="3776580"/>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71EBB1D9-46A3-4B33-AB70-CC755A22AD36}"/>
              </a:ext>
            </a:extLst>
          </p:cNvPr>
          <p:cNvCxnSpPr>
            <a:cxnSpLocks/>
          </p:cNvCxnSpPr>
          <p:nvPr/>
        </p:nvCxnSpPr>
        <p:spPr>
          <a:xfrm>
            <a:off x="1097279" y="4144517"/>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F9F13597-9A2F-4B6E-B27D-33A5036C83B7}"/>
              </a:ext>
            </a:extLst>
          </p:cNvPr>
          <p:cNvCxnSpPr>
            <a:cxnSpLocks/>
          </p:cNvCxnSpPr>
          <p:nvPr/>
        </p:nvCxnSpPr>
        <p:spPr>
          <a:xfrm>
            <a:off x="1097279" y="451245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E3E9CA36-916E-482E-8FCA-024821164BBD}"/>
              </a:ext>
            </a:extLst>
          </p:cNvPr>
          <p:cNvCxnSpPr>
            <a:cxnSpLocks/>
          </p:cNvCxnSpPr>
          <p:nvPr/>
        </p:nvCxnSpPr>
        <p:spPr>
          <a:xfrm>
            <a:off x="1097279" y="4880391"/>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AA479C65-8B53-4855-B01C-636388429F13}"/>
              </a:ext>
            </a:extLst>
          </p:cNvPr>
          <p:cNvCxnSpPr>
            <a:cxnSpLocks/>
          </p:cNvCxnSpPr>
          <p:nvPr/>
        </p:nvCxnSpPr>
        <p:spPr>
          <a:xfrm>
            <a:off x="1097279" y="5248328"/>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1F7763B5-0E93-48CB-AB8F-B57F62740DB5}"/>
              </a:ext>
            </a:extLst>
          </p:cNvPr>
          <p:cNvCxnSpPr>
            <a:cxnSpLocks/>
          </p:cNvCxnSpPr>
          <p:nvPr/>
        </p:nvCxnSpPr>
        <p:spPr>
          <a:xfrm>
            <a:off x="1097279" y="5616265"/>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2A1D36AA-DE9F-4C09-BF16-1DACDEC1876A}"/>
              </a:ext>
            </a:extLst>
          </p:cNvPr>
          <p:cNvCxnSpPr>
            <a:cxnSpLocks/>
          </p:cNvCxnSpPr>
          <p:nvPr/>
        </p:nvCxnSpPr>
        <p:spPr>
          <a:xfrm>
            <a:off x="1097279" y="5984202"/>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687F460B-7116-47E2-8592-FD1B652401E0}"/>
              </a:ext>
            </a:extLst>
          </p:cNvPr>
          <p:cNvCxnSpPr>
            <a:cxnSpLocks/>
          </p:cNvCxnSpPr>
          <p:nvPr/>
        </p:nvCxnSpPr>
        <p:spPr>
          <a:xfrm>
            <a:off x="1097279" y="6352139"/>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933A95A-DFC0-4809-AFFB-A463B75DB269}"/>
              </a:ext>
            </a:extLst>
          </p:cNvPr>
          <p:cNvCxnSpPr>
            <a:cxnSpLocks/>
          </p:cNvCxnSpPr>
          <p:nvPr/>
        </p:nvCxnSpPr>
        <p:spPr>
          <a:xfrm>
            <a:off x="1097279" y="6720076"/>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CE3336F-1E2C-4334-98F2-0623A08CBD16}"/>
              </a:ext>
            </a:extLst>
          </p:cNvPr>
          <p:cNvCxnSpPr>
            <a:cxnSpLocks/>
          </p:cNvCxnSpPr>
          <p:nvPr/>
        </p:nvCxnSpPr>
        <p:spPr>
          <a:xfrm>
            <a:off x="1097279" y="7088013"/>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FB106A3F-8DE2-47A4-A6FA-61BD2CD4030D}"/>
              </a:ext>
            </a:extLst>
          </p:cNvPr>
          <p:cNvCxnSpPr>
            <a:cxnSpLocks/>
          </p:cNvCxnSpPr>
          <p:nvPr/>
        </p:nvCxnSpPr>
        <p:spPr>
          <a:xfrm>
            <a:off x="1097279" y="7455950"/>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93C62E23-D254-49D3-A1D9-3CC504128BF5}"/>
              </a:ext>
            </a:extLst>
          </p:cNvPr>
          <p:cNvCxnSpPr>
            <a:cxnSpLocks/>
          </p:cNvCxnSpPr>
          <p:nvPr/>
        </p:nvCxnSpPr>
        <p:spPr>
          <a:xfrm>
            <a:off x="1097279" y="7823887"/>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1D9AE849-7235-486A-9690-8EC3A859EBD8}"/>
              </a:ext>
            </a:extLst>
          </p:cNvPr>
          <p:cNvCxnSpPr>
            <a:cxnSpLocks/>
          </p:cNvCxnSpPr>
          <p:nvPr/>
        </p:nvCxnSpPr>
        <p:spPr>
          <a:xfrm>
            <a:off x="1097279" y="819182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31F5CFF-5A61-4294-BF4A-CFA00AABB976}"/>
              </a:ext>
            </a:extLst>
          </p:cNvPr>
          <p:cNvCxnSpPr>
            <a:cxnSpLocks/>
          </p:cNvCxnSpPr>
          <p:nvPr/>
        </p:nvCxnSpPr>
        <p:spPr>
          <a:xfrm>
            <a:off x="1097279" y="855976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92D3AB3D-7265-4A51-8440-E16D002C3003}"/>
              </a:ext>
            </a:extLst>
          </p:cNvPr>
          <p:cNvCxnSpPr/>
          <p:nvPr/>
        </p:nvCxnSpPr>
        <p:spPr>
          <a:xfrm>
            <a:off x="1129013" y="8916815"/>
            <a:ext cx="5577840" cy="0"/>
          </a:xfrm>
          <a:prstGeom prst="line">
            <a:avLst/>
          </a:prstGeom>
        </p:spPr>
        <p:style>
          <a:lnRef idx="1">
            <a:schemeClr val="dk1"/>
          </a:lnRef>
          <a:fillRef idx="0">
            <a:schemeClr val="dk1"/>
          </a:fillRef>
          <a:effectRef idx="0">
            <a:schemeClr val="dk1"/>
          </a:effectRef>
          <a:fontRef idx="minor">
            <a:schemeClr val="tx1"/>
          </a:fontRef>
        </p:style>
      </p:cxnSp>
      <p:pic>
        <p:nvPicPr>
          <p:cNvPr id="6" name="Picture 5" descr="A picture containing cat, mammal, dark, domestic cat&#10;&#10;Description automatically generated">
            <a:extLst>
              <a:ext uri="{FF2B5EF4-FFF2-40B4-BE49-F238E27FC236}">
                <a16:creationId xmlns:a16="http://schemas.microsoft.com/office/drawing/2014/main" id="{96D6E0F5-6E6B-45C6-A54A-06BC04250E40}"/>
              </a:ext>
            </a:extLst>
          </p:cNvPr>
          <p:cNvPicPr>
            <a:picLocks noChangeAspect="1"/>
          </p:cNvPicPr>
          <p:nvPr/>
        </p:nvPicPr>
        <p:blipFill>
          <a:blip r:embed="rId5">
            <a:alphaModFix amt="35000"/>
          </a:blip>
          <a:stretch>
            <a:fillRect/>
          </a:stretch>
        </p:blipFill>
        <p:spPr>
          <a:xfrm>
            <a:off x="2988141" y="4000792"/>
            <a:ext cx="2883461" cy="2227343"/>
          </a:xfrm>
          <a:prstGeom prst="rect">
            <a:avLst/>
          </a:prstGeom>
        </p:spPr>
      </p:pic>
    </p:spTree>
    <p:extLst>
      <p:ext uri="{BB962C8B-B14F-4D97-AF65-F5344CB8AC3E}">
        <p14:creationId xmlns:p14="http://schemas.microsoft.com/office/powerpoint/2010/main" val="4774773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0AFE47F7-E663-4811-BFE4-B1A24FB93F82}"/>
              </a:ext>
            </a:extLst>
          </p:cNvPr>
          <p:cNvGrpSpPr/>
          <p:nvPr/>
        </p:nvGrpSpPr>
        <p:grpSpPr>
          <a:xfrm>
            <a:off x="0" y="0"/>
            <a:ext cx="7772400" cy="10058400"/>
            <a:chOff x="0" y="0"/>
            <a:chExt cx="7772400" cy="10058400"/>
          </a:xfrm>
        </p:grpSpPr>
        <p:pic>
          <p:nvPicPr>
            <p:cNvPr id="30" name="Picture 29">
              <a:extLst>
                <a:ext uri="{FF2B5EF4-FFF2-40B4-BE49-F238E27FC236}">
                  <a16:creationId xmlns:a16="http://schemas.microsoft.com/office/drawing/2014/main" id="{11601315-B8ED-4604-89DF-AD770990F9E7}"/>
                </a:ext>
              </a:extLst>
            </p:cNvPr>
            <p:cNvPicPr>
              <a:picLocks noChangeAspect="1"/>
            </p:cNvPicPr>
            <p:nvPr/>
          </p:nvPicPr>
          <p:blipFill>
            <a:blip r:embed="rId2"/>
            <a:stretch>
              <a:fillRect/>
            </a:stretch>
          </p:blipFill>
          <p:spPr>
            <a:xfrm>
              <a:off x="0" y="0"/>
              <a:ext cx="7772400" cy="10058400"/>
            </a:xfrm>
            <a:prstGeom prst="rect">
              <a:avLst/>
            </a:prstGeom>
          </p:spPr>
        </p:pic>
        <p:pic>
          <p:nvPicPr>
            <p:cNvPr id="31" name="Picture 30" descr="Background pattern&#10;&#10;Description automatically generated">
              <a:extLst>
                <a:ext uri="{FF2B5EF4-FFF2-40B4-BE49-F238E27FC236}">
                  <a16:creationId xmlns:a16="http://schemas.microsoft.com/office/drawing/2014/main" id="{28EF3116-A128-41B1-BB69-1EC2F7FE06A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5" name="Rectangle: Rounded Corners 4">
            <a:extLst>
              <a:ext uri="{FF2B5EF4-FFF2-40B4-BE49-F238E27FC236}">
                <a16:creationId xmlns:a16="http://schemas.microsoft.com/office/drawing/2014/main" id="{4A632794-44BA-462C-94D9-F10E41C91D5A}"/>
              </a:ext>
            </a:extLst>
          </p:cNvPr>
          <p:cNvSpPr/>
          <p:nvPr/>
        </p:nvSpPr>
        <p:spPr>
          <a:xfrm>
            <a:off x="879259" y="847078"/>
            <a:ext cx="6018662" cy="8305553"/>
          </a:xfrm>
          <a:prstGeom prst="roundRect">
            <a:avLst>
              <a:gd name="adj" fmla="val 4875"/>
            </a:avLst>
          </a:prstGeom>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D82771A3-5B75-4B13-9232-226D749097A6}"/>
              </a:ext>
            </a:extLst>
          </p:cNvPr>
          <p:cNvSpPr/>
          <p:nvPr/>
        </p:nvSpPr>
        <p:spPr>
          <a:xfrm>
            <a:off x="2326341" y="561018"/>
            <a:ext cx="3146612" cy="993946"/>
          </a:xfrm>
          <a:prstGeom prst="roundRect">
            <a:avLst>
              <a:gd name="adj" fmla="val 8334"/>
            </a:avLst>
          </a:prstGeom>
          <a:blipFill>
            <a:blip r:embed="rId4" cstate="hqprint">
              <a:extLst>
                <a:ext uri="{28A0092B-C50C-407E-A947-70E740481C1C}">
                  <a14:useLocalDpi xmlns:a14="http://schemas.microsoft.com/office/drawing/2010/main"/>
                </a:ext>
              </a:extLst>
            </a:blip>
            <a:stretch>
              <a:fillRect/>
            </a:stretch>
          </a:blip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DC4AAE1-E983-474A-A78C-2F1672D2CA51}"/>
              </a:ext>
            </a:extLst>
          </p:cNvPr>
          <p:cNvSpPr txBox="1"/>
          <p:nvPr/>
        </p:nvSpPr>
        <p:spPr>
          <a:xfrm>
            <a:off x="1515290" y="728231"/>
            <a:ext cx="4741817" cy="707886"/>
          </a:xfrm>
          <a:prstGeom prst="rect">
            <a:avLst/>
          </a:prstGeom>
          <a:noFill/>
        </p:spPr>
        <p:txBody>
          <a:bodyPr wrap="square" rtlCol="0">
            <a:spAutoFit/>
          </a:bodyPr>
          <a:lstStyle/>
          <a:p>
            <a:pPr algn="ctr"/>
            <a:r>
              <a:rPr lang="en-US" sz="4000" dirty="0">
                <a:latin typeface="Algerian" panose="04020705040A02060702" pitchFamily="82" charset="0"/>
              </a:rPr>
              <a:t>Notes</a:t>
            </a:r>
          </a:p>
        </p:txBody>
      </p:sp>
      <p:cxnSp>
        <p:nvCxnSpPr>
          <p:cNvPr id="9" name="Straight Connector 8">
            <a:extLst>
              <a:ext uri="{FF2B5EF4-FFF2-40B4-BE49-F238E27FC236}">
                <a16:creationId xmlns:a16="http://schemas.microsoft.com/office/drawing/2014/main" id="{97CEAE73-4AB2-4F00-8EDE-7391AFBBFF55}"/>
              </a:ext>
            </a:extLst>
          </p:cNvPr>
          <p:cNvCxnSpPr>
            <a:cxnSpLocks/>
          </p:cNvCxnSpPr>
          <p:nvPr/>
        </p:nvCxnSpPr>
        <p:spPr>
          <a:xfrm>
            <a:off x="1097279" y="1936895"/>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719F28D8-7924-4153-B0EA-225758146054}"/>
              </a:ext>
            </a:extLst>
          </p:cNvPr>
          <p:cNvCxnSpPr>
            <a:cxnSpLocks/>
          </p:cNvCxnSpPr>
          <p:nvPr/>
        </p:nvCxnSpPr>
        <p:spPr>
          <a:xfrm>
            <a:off x="1097279" y="2304832"/>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CAB48DD2-3A69-4256-ACFC-40E745BD29BD}"/>
              </a:ext>
            </a:extLst>
          </p:cNvPr>
          <p:cNvCxnSpPr>
            <a:cxnSpLocks/>
          </p:cNvCxnSpPr>
          <p:nvPr/>
        </p:nvCxnSpPr>
        <p:spPr>
          <a:xfrm>
            <a:off x="1097279" y="2672769"/>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2AF14CFA-0865-47DC-BB82-75ADD4B9450B}"/>
              </a:ext>
            </a:extLst>
          </p:cNvPr>
          <p:cNvCxnSpPr>
            <a:cxnSpLocks/>
          </p:cNvCxnSpPr>
          <p:nvPr/>
        </p:nvCxnSpPr>
        <p:spPr>
          <a:xfrm>
            <a:off x="1097279" y="3040706"/>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E1E5A7CB-B1A0-4A1E-A77B-F938DE7F4B95}"/>
              </a:ext>
            </a:extLst>
          </p:cNvPr>
          <p:cNvCxnSpPr>
            <a:cxnSpLocks/>
          </p:cNvCxnSpPr>
          <p:nvPr/>
        </p:nvCxnSpPr>
        <p:spPr>
          <a:xfrm>
            <a:off x="1097279" y="3408643"/>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1F2C036B-B2D2-4115-A26D-C4EF7EEBA997}"/>
              </a:ext>
            </a:extLst>
          </p:cNvPr>
          <p:cNvCxnSpPr>
            <a:cxnSpLocks/>
          </p:cNvCxnSpPr>
          <p:nvPr/>
        </p:nvCxnSpPr>
        <p:spPr>
          <a:xfrm>
            <a:off x="1097279" y="3776580"/>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71EBB1D9-46A3-4B33-AB70-CC755A22AD36}"/>
              </a:ext>
            </a:extLst>
          </p:cNvPr>
          <p:cNvCxnSpPr>
            <a:cxnSpLocks/>
          </p:cNvCxnSpPr>
          <p:nvPr/>
        </p:nvCxnSpPr>
        <p:spPr>
          <a:xfrm>
            <a:off x="1097279" y="4144517"/>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F9F13597-9A2F-4B6E-B27D-33A5036C83B7}"/>
              </a:ext>
            </a:extLst>
          </p:cNvPr>
          <p:cNvCxnSpPr>
            <a:cxnSpLocks/>
          </p:cNvCxnSpPr>
          <p:nvPr/>
        </p:nvCxnSpPr>
        <p:spPr>
          <a:xfrm>
            <a:off x="1097279" y="451245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E3E9CA36-916E-482E-8FCA-024821164BBD}"/>
              </a:ext>
            </a:extLst>
          </p:cNvPr>
          <p:cNvCxnSpPr>
            <a:cxnSpLocks/>
          </p:cNvCxnSpPr>
          <p:nvPr/>
        </p:nvCxnSpPr>
        <p:spPr>
          <a:xfrm>
            <a:off x="1097279" y="4880391"/>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AA479C65-8B53-4855-B01C-636388429F13}"/>
              </a:ext>
            </a:extLst>
          </p:cNvPr>
          <p:cNvCxnSpPr>
            <a:cxnSpLocks/>
          </p:cNvCxnSpPr>
          <p:nvPr/>
        </p:nvCxnSpPr>
        <p:spPr>
          <a:xfrm>
            <a:off x="1097279" y="5248328"/>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1F7763B5-0E93-48CB-AB8F-B57F62740DB5}"/>
              </a:ext>
            </a:extLst>
          </p:cNvPr>
          <p:cNvCxnSpPr>
            <a:cxnSpLocks/>
          </p:cNvCxnSpPr>
          <p:nvPr/>
        </p:nvCxnSpPr>
        <p:spPr>
          <a:xfrm>
            <a:off x="1097279" y="5616265"/>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2A1D36AA-DE9F-4C09-BF16-1DACDEC1876A}"/>
              </a:ext>
            </a:extLst>
          </p:cNvPr>
          <p:cNvCxnSpPr>
            <a:cxnSpLocks/>
          </p:cNvCxnSpPr>
          <p:nvPr/>
        </p:nvCxnSpPr>
        <p:spPr>
          <a:xfrm>
            <a:off x="1097279" y="5984202"/>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687F460B-7116-47E2-8592-FD1B652401E0}"/>
              </a:ext>
            </a:extLst>
          </p:cNvPr>
          <p:cNvCxnSpPr>
            <a:cxnSpLocks/>
          </p:cNvCxnSpPr>
          <p:nvPr/>
        </p:nvCxnSpPr>
        <p:spPr>
          <a:xfrm>
            <a:off x="1097279" y="6352139"/>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933A95A-DFC0-4809-AFFB-A463B75DB269}"/>
              </a:ext>
            </a:extLst>
          </p:cNvPr>
          <p:cNvCxnSpPr>
            <a:cxnSpLocks/>
          </p:cNvCxnSpPr>
          <p:nvPr/>
        </p:nvCxnSpPr>
        <p:spPr>
          <a:xfrm>
            <a:off x="1097279" y="6720076"/>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CE3336F-1E2C-4334-98F2-0623A08CBD16}"/>
              </a:ext>
            </a:extLst>
          </p:cNvPr>
          <p:cNvCxnSpPr>
            <a:cxnSpLocks/>
          </p:cNvCxnSpPr>
          <p:nvPr/>
        </p:nvCxnSpPr>
        <p:spPr>
          <a:xfrm>
            <a:off x="1097279" y="7088013"/>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FB106A3F-8DE2-47A4-A6FA-61BD2CD4030D}"/>
              </a:ext>
            </a:extLst>
          </p:cNvPr>
          <p:cNvCxnSpPr>
            <a:cxnSpLocks/>
          </p:cNvCxnSpPr>
          <p:nvPr/>
        </p:nvCxnSpPr>
        <p:spPr>
          <a:xfrm>
            <a:off x="1097279" y="7455950"/>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93C62E23-D254-49D3-A1D9-3CC504128BF5}"/>
              </a:ext>
            </a:extLst>
          </p:cNvPr>
          <p:cNvCxnSpPr>
            <a:cxnSpLocks/>
          </p:cNvCxnSpPr>
          <p:nvPr/>
        </p:nvCxnSpPr>
        <p:spPr>
          <a:xfrm>
            <a:off x="1097279" y="7823887"/>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1D9AE849-7235-486A-9690-8EC3A859EBD8}"/>
              </a:ext>
            </a:extLst>
          </p:cNvPr>
          <p:cNvCxnSpPr>
            <a:cxnSpLocks/>
          </p:cNvCxnSpPr>
          <p:nvPr/>
        </p:nvCxnSpPr>
        <p:spPr>
          <a:xfrm>
            <a:off x="1097279" y="819182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31F5CFF-5A61-4294-BF4A-CFA00AABB976}"/>
              </a:ext>
            </a:extLst>
          </p:cNvPr>
          <p:cNvCxnSpPr>
            <a:cxnSpLocks/>
          </p:cNvCxnSpPr>
          <p:nvPr/>
        </p:nvCxnSpPr>
        <p:spPr>
          <a:xfrm>
            <a:off x="1097279" y="855976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92D3AB3D-7265-4A51-8440-E16D002C3003}"/>
              </a:ext>
            </a:extLst>
          </p:cNvPr>
          <p:cNvCxnSpPr/>
          <p:nvPr/>
        </p:nvCxnSpPr>
        <p:spPr>
          <a:xfrm>
            <a:off x="1129013" y="8916815"/>
            <a:ext cx="5577840" cy="0"/>
          </a:xfrm>
          <a:prstGeom prst="line">
            <a:avLst/>
          </a:prstGeom>
        </p:spPr>
        <p:style>
          <a:lnRef idx="1">
            <a:schemeClr val="dk1"/>
          </a:lnRef>
          <a:fillRef idx="0">
            <a:schemeClr val="dk1"/>
          </a:fillRef>
          <a:effectRef idx="0">
            <a:schemeClr val="dk1"/>
          </a:effectRef>
          <a:fontRef idx="minor">
            <a:schemeClr val="tx1"/>
          </a:fontRef>
        </p:style>
      </p:cxnSp>
      <p:pic>
        <p:nvPicPr>
          <p:cNvPr id="33" name="Picture 32">
            <a:extLst>
              <a:ext uri="{FF2B5EF4-FFF2-40B4-BE49-F238E27FC236}">
                <a16:creationId xmlns:a16="http://schemas.microsoft.com/office/drawing/2014/main" id="{6709F1D3-F734-49C3-A0BF-334D01C92C8E}"/>
              </a:ext>
            </a:extLst>
          </p:cNvPr>
          <p:cNvPicPr>
            <a:picLocks noChangeAspect="1"/>
          </p:cNvPicPr>
          <p:nvPr/>
        </p:nvPicPr>
        <p:blipFill>
          <a:blip r:embed="rId5">
            <a:alphaModFix amt="35000"/>
          </a:blip>
          <a:stretch>
            <a:fillRect/>
          </a:stretch>
        </p:blipFill>
        <p:spPr>
          <a:xfrm>
            <a:off x="2480664" y="2939618"/>
            <a:ext cx="2885336" cy="3554646"/>
          </a:xfrm>
          <a:prstGeom prst="rect">
            <a:avLst/>
          </a:prstGeom>
        </p:spPr>
      </p:pic>
    </p:spTree>
    <p:extLst>
      <p:ext uri="{BB962C8B-B14F-4D97-AF65-F5344CB8AC3E}">
        <p14:creationId xmlns:p14="http://schemas.microsoft.com/office/powerpoint/2010/main" val="979425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0AFE47F7-E663-4811-BFE4-B1A24FB93F82}"/>
              </a:ext>
            </a:extLst>
          </p:cNvPr>
          <p:cNvGrpSpPr/>
          <p:nvPr/>
        </p:nvGrpSpPr>
        <p:grpSpPr>
          <a:xfrm>
            <a:off x="0" y="0"/>
            <a:ext cx="7772400" cy="10058400"/>
            <a:chOff x="0" y="0"/>
            <a:chExt cx="7772400" cy="10058400"/>
          </a:xfrm>
        </p:grpSpPr>
        <p:pic>
          <p:nvPicPr>
            <p:cNvPr id="30" name="Picture 29">
              <a:extLst>
                <a:ext uri="{FF2B5EF4-FFF2-40B4-BE49-F238E27FC236}">
                  <a16:creationId xmlns:a16="http://schemas.microsoft.com/office/drawing/2014/main" id="{11601315-B8ED-4604-89DF-AD770990F9E7}"/>
                </a:ext>
              </a:extLst>
            </p:cNvPr>
            <p:cNvPicPr>
              <a:picLocks noChangeAspect="1"/>
            </p:cNvPicPr>
            <p:nvPr/>
          </p:nvPicPr>
          <p:blipFill>
            <a:blip r:embed="rId2"/>
            <a:stretch>
              <a:fillRect/>
            </a:stretch>
          </p:blipFill>
          <p:spPr>
            <a:xfrm>
              <a:off x="0" y="0"/>
              <a:ext cx="7772400" cy="10058400"/>
            </a:xfrm>
            <a:prstGeom prst="rect">
              <a:avLst/>
            </a:prstGeom>
          </p:spPr>
        </p:pic>
        <p:pic>
          <p:nvPicPr>
            <p:cNvPr id="31" name="Picture 30" descr="Background pattern&#10;&#10;Description automatically generated">
              <a:extLst>
                <a:ext uri="{FF2B5EF4-FFF2-40B4-BE49-F238E27FC236}">
                  <a16:creationId xmlns:a16="http://schemas.microsoft.com/office/drawing/2014/main" id="{28EF3116-A128-41B1-BB69-1EC2F7FE06A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5" name="Rectangle: Rounded Corners 4">
            <a:extLst>
              <a:ext uri="{FF2B5EF4-FFF2-40B4-BE49-F238E27FC236}">
                <a16:creationId xmlns:a16="http://schemas.microsoft.com/office/drawing/2014/main" id="{4A632794-44BA-462C-94D9-F10E41C91D5A}"/>
              </a:ext>
            </a:extLst>
          </p:cNvPr>
          <p:cNvSpPr/>
          <p:nvPr/>
        </p:nvSpPr>
        <p:spPr>
          <a:xfrm>
            <a:off x="879259" y="847078"/>
            <a:ext cx="6018662" cy="8305553"/>
          </a:xfrm>
          <a:prstGeom prst="roundRect">
            <a:avLst>
              <a:gd name="adj" fmla="val 4875"/>
            </a:avLst>
          </a:prstGeom>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D82771A3-5B75-4B13-9232-226D749097A6}"/>
              </a:ext>
            </a:extLst>
          </p:cNvPr>
          <p:cNvSpPr/>
          <p:nvPr/>
        </p:nvSpPr>
        <p:spPr>
          <a:xfrm>
            <a:off x="2326341" y="561018"/>
            <a:ext cx="3146612" cy="993946"/>
          </a:xfrm>
          <a:prstGeom prst="roundRect">
            <a:avLst>
              <a:gd name="adj" fmla="val 8334"/>
            </a:avLst>
          </a:prstGeom>
          <a:blipFill>
            <a:blip r:embed="rId4" cstate="hqprint">
              <a:extLst>
                <a:ext uri="{28A0092B-C50C-407E-A947-70E740481C1C}">
                  <a14:useLocalDpi xmlns:a14="http://schemas.microsoft.com/office/drawing/2010/main"/>
                </a:ext>
              </a:extLst>
            </a:blip>
            <a:stretch>
              <a:fillRect/>
            </a:stretch>
          </a:blip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DC4AAE1-E983-474A-A78C-2F1672D2CA51}"/>
              </a:ext>
            </a:extLst>
          </p:cNvPr>
          <p:cNvSpPr txBox="1"/>
          <p:nvPr/>
        </p:nvSpPr>
        <p:spPr>
          <a:xfrm>
            <a:off x="1515290" y="728231"/>
            <a:ext cx="4741817" cy="707886"/>
          </a:xfrm>
          <a:prstGeom prst="rect">
            <a:avLst/>
          </a:prstGeom>
          <a:noFill/>
        </p:spPr>
        <p:txBody>
          <a:bodyPr wrap="square" rtlCol="0">
            <a:spAutoFit/>
          </a:bodyPr>
          <a:lstStyle/>
          <a:p>
            <a:pPr algn="ctr"/>
            <a:r>
              <a:rPr lang="en-US" sz="4000" dirty="0">
                <a:latin typeface="Algerian" panose="04020705040A02060702" pitchFamily="82" charset="0"/>
              </a:rPr>
              <a:t>Notes</a:t>
            </a:r>
          </a:p>
        </p:txBody>
      </p:sp>
      <p:cxnSp>
        <p:nvCxnSpPr>
          <p:cNvPr id="9" name="Straight Connector 8">
            <a:extLst>
              <a:ext uri="{FF2B5EF4-FFF2-40B4-BE49-F238E27FC236}">
                <a16:creationId xmlns:a16="http://schemas.microsoft.com/office/drawing/2014/main" id="{97CEAE73-4AB2-4F00-8EDE-7391AFBBFF55}"/>
              </a:ext>
            </a:extLst>
          </p:cNvPr>
          <p:cNvCxnSpPr>
            <a:cxnSpLocks/>
          </p:cNvCxnSpPr>
          <p:nvPr/>
        </p:nvCxnSpPr>
        <p:spPr>
          <a:xfrm>
            <a:off x="1097279" y="1936895"/>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719F28D8-7924-4153-B0EA-225758146054}"/>
              </a:ext>
            </a:extLst>
          </p:cNvPr>
          <p:cNvCxnSpPr>
            <a:cxnSpLocks/>
          </p:cNvCxnSpPr>
          <p:nvPr/>
        </p:nvCxnSpPr>
        <p:spPr>
          <a:xfrm>
            <a:off x="1097279" y="2304832"/>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CAB48DD2-3A69-4256-ACFC-40E745BD29BD}"/>
              </a:ext>
            </a:extLst>
          </p:cNvPr>
          <p:cNvCxnSpPr>
            <a:cxnSpLocks/>
          </p:cNvCxnSpPr>
          <p:nvPr/>
        </p:nvCxnSpPr>
        <p:spPr>
          <a:xfrm>
            <a:off x="1097279" y="2672769"/>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2AF14CFA-0865-47DC-BB82-75ADD4B9450B}"/>
              </a:ext>
            </a:extLst>
          </p:cNvPr>
          <p:cNvCxnSpPr>
            <a:cxnSpLocks/>
          </p:cNvCxnSpPr>
          <p:nvPr/>
        </p:nvCxnSpPr>
        <p:spPr>
          <a:xfrm>
            <a:off x="1097279" y="3040706"/>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E1E5A7CB-B1A0-4A1E-A77B-F938DE7F4B95}"/>
              </a:ext>
            </a:extLst>
          </p:cNvPr>
          <p:cNvCxnSpPr>
            <a:cxnSpLocks/>
          </p:cNvCxnSpPr>
          <p:nvPr/>
        </p:nvCxnSpPr>
        <p:spPr>
          <a:xfrm>
            <a:off x="1097279" y="3408643"/>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1F2C036B-B2D2-4115-A26D-C4EF7EEBA997}"/>
              </a:ext>
            </a:extLst>
          </p:cNvPr>
          <p:cNvCxnSpPr>
            <a:cxnSpLocks/>
          </p:cNvCxnSpPr>
          <p:nvPr/>
        </p:nvCxnSpPr>
        <p:spPr>
          <a:xfrm>
            <a:off x="1097279" y="3776580"/>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71EBB1D9-46A3-4B33-AB70-CC755A22AD36}"/>
              </a:ext>
            </a:extLst>
          </p:cNvPr>
          <p:cNvCxnSpPr>
            <a:cxnSpLocks/>
          </p:cNvCxnSpPr>
          <p:nvPr/>
        </p:nvCxnSpPr>
        <p:spPr>
          <a:xfrm>
            <a:off x="1097279" y="4144517"/>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F9F13597-9A2F-4B6E-B27D-33A5036C83B7}"/>
              </a:ext>
            </a:extLst>
          </p:cNvPr>
          <p:cNvCxnSpPr>
            <a:cxnSpLocks/>
          </p:cNvCxnSpPr>
          <p:nvPr/>
        </p:nvCxnSpPr>
        <p:spPr>
          <a:xfrm>
            <a:off x="1097279" y="451245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E3E9CA36-916E-482E-8FCA-024821164BBD}"/>
              </a:ext>
            </a:extLst>
          </p:cNvPr>
          <p:cNvCxnSpPr>
            <a:cxnSpLocks/>
          </p:cNvCxnSpPr>
          <p:nvPr/>
        </p:nvCxnSpPr>
        <p:spPr>
          <a:xfrm>
            <a:off x="1097279" y="4880391"/>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AA479C65-8B53-4855-B01C-636388429F13}"/>
              </a:ext>
            </a:extLst>
          </p:cNvPr>
          <p:cNvCxnSpPr>
            <a:cxnSpLocks/>
          </p:cNvCxnSpPr>
          <p:nvPr/>
        </p:nvCxnSpPr>
        <p:spPr>
          <a:xfrm>
            <a:off x="1097279" y="5248328"/>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1F7763B5-0E93-48CB-AB8F-B57F62740DB5}"/>
              </a:ext>
            </a:extLst>
          </p:cNvPr>
          <p:cNvCxnSpPr>
            <a:cxnSpLocks/>
          </p:cNvCxnSpPr>
          <p:nvPr/>
        </p:nvCxnSpPr>
        <p:spPr>
          <a:xfrm>
            <a:off x="1097279" y="5616265"/>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2A1D36AA-DE9F-4C09-BF16-1DACDEC1876A}"/>
              </a:ext>
            </a:extLst>
          </p:cNvPr>
          <p:cNvCxnSpPr>
            <a:cxnSpLocks/>
          </p:cNvCxnSpPr>
          <p:nvPr/>
        </p:nvCxnSpPr>
        <p:spPr>
          <a:xfrm>
            <a:off x="1097279" y="5984202"/>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687F460B-7116-47E2-8592-FD1B652401E0}"/>
              </a:ext>
            </a:extLst>
          </p:cNvPr>
          <p:cNvCxnSpPr>
            <a:cxnSpLocks/>
          </p:cNvCxnSpPr>
          <p:nvPr/>
        </p:nvCxnSpPr>
        <p:spPr>
          <a:xfrm>
            <a:off x="1097279" y="6352139"/>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933A95A-DFC0-4809-AFFB-A463B75DB269}"/>
              </a:ext>
            </a:extLst>
          </p:cNvPr>
          <p:cNvCxnSpPr>
            <a:cxnSpLocks/>
          </p:cNvCxnSpPr>
          <p:nvPr/>
        </p:nvCxnSpPr>
        <p:spPr>
          <a:xfrm>
            <a:off x="1097279" y="6720076"/>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ECE3336F-1E2C-4334-98F2-0623A08CBD16}"/>
              </a:ext>
            </a:extLst>
          </p:cNvPr>
          <p:cNvCxnSpPr>
            <a:cxnSpLocks/>
          </p:cNvCxnSpPr>
          <p:nvPr/>
        </p:nvCxnSpPr>
        <p:spPr>
          <a:xfrm>
            <a:off x="1097279" y="7088013"/>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FB106A3F-8DE2-47A4-A6FA-61BD2CD4030D}"/>
              </a:ext>
            </a:extLst>
          </p:cNvPr>
          <p:cNvCxnSpPr>
            <a:cxnSpLocks/>
          </p:cNvCxnSpPr>
          <p:nvPr/>
        </p:nvCxnSpPr>
        <p:spPr>
          <a:xfrm>
            <a:off x="1097279" y="7455950"/>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93C62E23-D254-49D3-A1D9-3CC504128BF5}"/>
              </a:ext>
            </a:extLst>
          </p:cNvPr>
          <p:cNvCxnSpPr>
            <a:cxnSpLocks/>
          </p:cNvCxnSpPr>
          <p:nvPr/>
        </p:nvCxnSpPr>
        <p:spPr>
          <a:xfrm>
            <a:off x="1097279" y="7823887"/>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1D9AE849-7235-486A-9690-8EC3A859EBD8}"/>
              </a:ext>
            </a:extLst>
          </p:cNvPr>
          <p:cNvCxnSpPr>
            <a:cxnSpLocks/>
          </p:cNvCxnSpPr>
          <p:nvPr/>
        </p:nvCxnSpPr>
        <p:spPr>
          <a:xfrm>
            <a:off x="1097279" y="819182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731F5CFF-5A61-4294-BF4A-CFA00AABB976}"/>
              </a:ext>
            </a:extLst>
          </p:cNvPr>
          <p:cNvCxnSpPr>
            <a:cxnSpLocks/>
          </p:cNvCxnSpPr>
          <p:nvPr/>
        </p:nvCxnSpPr>
        <p:spPr>
          <a:xfrm>
            <a:off x="1097279" y="8559764"/>
            <a:ext cx="5577840"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92D3AB3D-7265-4A51-8440-E16D002C3003}"/>
              </a:ext>
            </a:extLst>
          </p:cNvPr>
          <p:cNvCxnSpPr/>
          <p:nvPr/>
        </p:nvCxnSpPr>
        <p:spPr>
          <a:xfrm>
            <a:off x="1129013" y="8916815"/>
            <a:ext cx="5577840" cy="0"/>
          </a:xfrm>
          <a:prstGeom prst="line">
            <a:avLst/>
          </a:prstGeom>
        </p:spPr>
        <p:style>
          <a:lnRef idx="1">
            <a:schemeClr val="dk1"/>
          </a:lnRef>
          <a:fillRef idx="0">
            <a:schemeClr val="dk1"/>
          </a:fillRef>
          <a:effectRef idx="0">
            <a:schemeClr val="dk1"/>
          </a:effectRef>
          <a:fontRef idx="minor">
            <a:schemeClr val="tx1"/>
          </a:fontRef>
        </p:style>
      </p:cxnSp>
      <p:pic>
        <p:nvPicPr>
          <p:cNvPr id="32" name="Picture 31">
            <a:extLst>
              <a:ext uri="{FF2B5EF4-FFF2-40B4-BE49-F238E27FC236}">
                <a16:creationId xmlns:a16="http://schemas.microsoft.com/office/drawing/2014/main" id="{151C1A7E-C0BF-4F80-84E4-F948ADE4D504}"/>
              </a:ext>
            </a:extLst>
          </p:cNvPr>
          <p:cNvPicPr>
            <a:picLocks noChangeAspect="1"/>
          </p:cNvPicPr>
          <p:nvPr/>
        </p:nvPicPr>
        <p:blipFill>
          <a:blip r:embed="rId5">
            <a:alphaModFix amt="20000"/>
          </a:blip>
          <a:stretch>
            <a:fillRect/>
          </a:stretch>
        </p:blipFill>
        <p:spPr>
          <a:xfrm>
            <a:off x="1974780" y="2955336"/>
            <a:ext cx="3504657" cy="5349678"/>
          </a:xfrm>
          <a:prstGeom prst="rect">
            <a:avLst/>
          </a:prstGeom>
        </p:spPr>
      </p:pic>
    </p:spTree>
    <p:extLst>
      <p:ext uri="{BB962C8B-B14F-4D97-AF65-F5344CB8AC3E}">
        <p14:creationId xmlns:p14="http://schemas.microsoft.com/office/powerpoint/2010/main" val="954032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F049EF2-ADC2-47E0-9F0D-60DB9B25DB20}"/>
              </a:ext>
            </a:extLst>
          </p:cNvPr>
          <p:cNvPicPr>
            <a:picLocks noChangeAspect="1"/>
          </p:cNvPicPr>
          <p:nvPr/>
        </p:nvPicPr>
        <p:blipFill>
          <a:blip r:embed="rId2"/>
          <a:stretch>
            <a:fillRect/>
          </a:stretch>
        </p:blipFill>
        <p:spPr>
          <a:xfrm>
            <a:off x="0" y="0"/>
            <a:ext cx="7772400" cy="10058400"/>
          </a:xfrm>
          <a:prstGeom prst="rect">
            <a:avLst/>
          </a:prstGeom>
        </p:spPr>
      </p:pic>
      <p:pic>
        <p:nvPicPr>
          <p:cNvPr id="8" name="Picture 7" descr="Background pattern&#10;&#10;Description automatically generated">
            <a:extLst>
              <a:ext uri="{FF2B5EF4-FFF2-40B4-BE49-F238E27FC236}">
                <a16:creationId xmlns:a16="http://schemas.microsoft.com/office/drawing/2014/main" id="{95B0124B-3BF4-4A23-BE6D-8990F0203C1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pic>
        <p:nvPicPr>
          <p:cNvPr id="9" name="Graphic 8" descr="Long folded ribbon banner">
            <a:extLst>
              <a:ext uri="{FF2B5EF4-FFF2-40B4-BE49-F238E27FC236}">
                <a16:creationId xmlns:a16="http://schemas.microsoft.com/office/drawing/2014/main" id="{42AF4081-C938-4B45-B8B8-7276E9579C6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6859" y="764466"/>
            <a:ext cx="7107084" cy="1844240"/>
          </a:xfrm>
          <a:prstGeom prst="rect">
            <a:avLst/>
          </a:prstGeom>
        </p:spPr>
      </p:pic>
      <p:sp>
        <p:nvSpPr>
          <p:cNvPr id="2" name="TextBox 1">
            <a:extLst>
              <a:ext uri="{FF2B5EF4-FFF2-40B4-BE49-F238E27FC236}">
                <a16:creationId xmlns:a16="http://schemas.microsoft.com/office/drawing/2014/main" id="{D1C5359C-00EA-4B32-8E2E-6B8FB3C6F458}"/>
              </a:ext>
            </a:extLst>
          </p:cNvPr>
          <p:cNvSpPr txBox="1"/>
          <p:nvPr/>
        </p:nvSpPr>
        <p:spPr>
          <a:xfrm>
            <a:off x="1593668" y="1582339"/>
            <a:ext cx="4741817" cy="707886"/>
          </a:xfrm>
          <a:prstGeom prst="rect">
            <a:avLst/>
          </a:prstGeom>
          <a:noFill/>
        </p:spPr>
        <p:txBody>
          <a:bodyPr wrap="square" rtlCol="0">
            <a:spAutoFit/>
          </a:bodyPr>
          <a:lstStyle/>
          <a:p>
            <a:pPr algn="ctr"/>
            <a:r>
              <a:rPr lang="en-US" sz="4000" dirty="0">
                <a:latin typeface="Algerian" panose="04020705040A02060702" pitchFamily="82" charset="0"/>
              </a:rPr>
              <a:t>This Belongs To</a:t>
            </a:r>
          </a:p>
        </p:txBody>
      </p:sp>
      <p:cxnSp>
        <p:nvCxnSpPr>
          <p:cNvPr id="5" name="Straight Connector 4">
            <a:extLst>
              <a:ext uri="{FF2B5EF4-FFF2-40B4-BE49-F238E27FC236}">
                <a16:creationId xmlns:a16="http://schemas.microsoft.com/office/drawing/2014/main" id="{353E4729-BD57-4923-BD58-2780CBA0FC26}"/>
              </a:ext>
            </a:extLst>
          </p:cNvPr>
          <p:cNvCxnSpPr/>
          <p:nvPr/>
        </p:nvCxnSpPr>
        <p:spPr>
          <a:xfrm>
            <a:off x="1920240" y="3383279"/>
            <a:ext cx="40886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B18A41FD-170D-4F40-8B68-F0839F1D06DD}"/>
              </a:ext>
            </a:extLst>
          </p:cNvPr>
          <p:cNvPicPr>
            <a:picLocks noChangeAspect="1"/>
          </p:cNvPicPr>
          <p:nvPr/>
        </p:nvPicPr>
        <p:blipFill>
          <a:blip r:embed="rId6"/>
          <a:stretch>
            <a:fillRect/>
          </a:stretch>
        </p:blipFill>
        <p:spPr>
          <a:xfrm>
            <a:off x="2455575" y="4335967"/>
            <a:ext cx="3182803" cy="3921116"/>
          </a:xfrm>
          <a:prstGeom prst="rect">
            <a:avLst/>
          </a:prstGeom>
        </p:spPr>
      </p:pic>
      <p:pic>
        <p:nvPicPr>
          <p:cNvPr id="11" name="Picture 10">
            <a:extLst>
              <a:ext uri="{FF2B5EF4-FFF2-40B4-BE49-F238E27FC236}">
                <a16:creationId xmlns:a16="http://schemas.microsoft.com/office/drawing/2014/main" id="{EDF4551A-0651-484A-AECB-80A245368C6C}"/>
              </a:ext>
            </a:extLst>
          </p:cNvPr>
          <p:cNvPicPr>
            <a:picLocks noChangeAspect="1"/>
          </p:cNvPicPr>
          <p:nvPr/>
        </p:nvPicPr>
        <p:blipFill>
          <a:blip r:embed="rId7"/>
          <a:stretch>
            <a:fillRect/>
          </a:stretch>
        </p:blipFill>
        <p:spPr>
          <a:xfrm>
            <a:off x="3439488" y="1008174"/>
            <a:ext cx="1214978" cy="568965"/>
          </a:xfrm>
          <a:prstGeom prst="rect">
            <a:avLst/>
          </a:prstGeom>
        </p:spPr>
      </p:pic>
    </p:spTree>
    <p:extLst>
      <p:ext uri="{BB962C8B-B14F-4D97-AF65-F5344CB8AC3E}">
        <p14:creationId xmlns:p14="http://schemas.microsoft.com/office/powerpoint/2010/main" val="270045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BCEDE925-7B94-493C-8B16-629A7065F51E}"/>
              </a:ext>
            </a:extLst>
          </p:cNvPr>
          <p:cNvPicPr>
            <a:picLocks noChangeAspect="1"/>
          </p:cNvPicPr>
          <p:nvPr/>
        </p:nvPicPr>
        <p:blipFill>
          <a:blip r:embed="rId2"/>
          <a:stretch>
            <a:fillRect/>
          </a:stretch>
        </p:blipFill>
        <p:spPr>
          <a:xfrm>
            <a:off x="0" y="0"/>
            <a:ext cx="7772400" cy="10058400"/>
          </a:xfrm>
          <a:prstGeom prst="rect">
            <a:avLst/>
          </a:prstGeom>
        </p:spPr>
      </p:pic>
      <p:pic>
        <p:nvPicPr>
          <p:cNvPr id="24" name="Picture 23" descr="Background pattern&#10;&#10;Description automatically generated">
            <a:extLst>
              <a:ext uri="{FF2B5EF4-FFF2-40B4-BE49-F238E27FC236}">
                <a16:creationId xmlns:a16="http://schemas.microsoft.com/office/drawing/2014/main" id="{44BFF73D-F707-4C3D-9473-C2FE7C492E8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589917"/>
          </a:xfrm>
          <a:prstGeom prst="rect">
            <a:avLst/>
          </a:prstGeom>
          <a:ln>
            <a:noFill/>
          </a:ln>
          <a:effectLst>
            <a:outerShdw blurRad="292100" dist="139700" dir="2700000" algn="tl" rotWithShape="0">
              <a:srgbClr val="333333">
                <a:alpha val="65000"/>
              </a:srgbClr>
            </a:outerShdw>
          </a:effectLst>
        </p:spPr>
      </p:pic>
      <p:sp>
        <p:nvSpPr>
          <p:cNvPr id="6" name="Rectangle: Rounded Corners 5">
            <a:extLst>
              <a:ext uri="{FF2B5EF4-FFF2-40B4-BE49-F238E27FC236}">
                <a16:creationId xmlns:a16="http://schemas.microsoft.com/office/drawing/2014/main" id="{3E8EF74B-3BE4-430E-B37F-9555428F1911}"/>
              </a:ext>
            </a:extLst>
          </p:cNvPr>
          <p:cNvSpPr/>
          <p:nvPr/>
        </p:nvSpPr>
        <p:spPr>
          <a:xfrm>
            <a:off x="580075" y="495653"/>
            <a:ext cx="6612247" cy="9199065"/>
          </a:xfrm>
          <a:prstGeom prst="roundRect">
            <a:avLst>
              <a:gd name="adj" fmla="val 5075"/>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le 8">
            <a:extLst>
              <a:ext uri="{FF2B5EF4-FFF2-40B4-BE49-F238E27FC236}">
                <a16:creationId xmlns:a16="http://schemas.microsoft.com/office/drawing/2014/main" id="{C6655045-79E5-4ED9-87F1-EE297A681E58}"/>
              </a:ext>
            </a:extLst>
          </p:cNvPr>
          <p:cNvGraphicFramePr>
            <a:graphicFrameLocks noGrp="1"/>
          </p:cNvGraphicFramePr>
          <p:nvPr>
            <p:extLst>
              <p:ext uri="{D42A27DB-BD31-4B8C-83A1-F6EECF244321}">
                <p14:modId xmlns:p14="http://schemas.microsoft.com/office/powerpoint/2010/main" val="4149586156"/>
              </p:ext>
            </p:extLst>
          </p:nvPr>
        </p:nvGraphicFramePr>
        <p:xfrm>
          <a:off x="719125" y="1341197"/>
          <a:ext cx="1829541" cy="1959802"/>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197975">
                <a:tc gridSpan="7">
                  <a:txBody>
                    <a:bodyPr/>
                    <a:lstStyle/>
                    <a:p>
                      <a:pPr algn="ctr"/>
                      <a:r>
                        <a:rPr lang="en-US" sz="1800" b="0" spc="0" dirty="0">
                          <a:latin typeface="Montserrat" panose="00000500000000000000" pitchFamily="50" charset="0"/>
                        </a:rPr>
                        <a:t>January</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4943">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4943">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4943">
                <a:tc>
                  <a:txBody>
                    <a:bodyPr/>
                    <a:lstStyle/>
                    <a:p>
                      <a:pPr algn="ctr"/>
                      <a:r>
                        <a:rPr lang="en-US" sz="900" b="0" spc="0" dirty="0">
                          <a:latin typeface="Montserrat" pitchFamily="2" charset="77"/>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4943">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4943">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4943">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224943">
                <a:tc>
                  <a:txBody>
                    <a:bodyPr/>
                    <a:lstStyle/>
                    <a:p>
                      <a:pPr algn="ctr"/>
                      <a:r>
                        <a:rPr lang="en-US" sz="900" b="0" spc="0" dirty="0">
                          <a:latin typeface="Montserrat" pitchFamily="2" charset="77"/>
                        </a:rPr>
                        <a:t>30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0390700"/>
                  </a:ext>
                </a:extLst>
              </a:tr>
            </a:tbl>
          </a:graphicData>
        </a:graphic>
      </p:graphicFrame>
      <p:graphicFrame>
        <p:nvGraphicFramePr>
          <p:cNvPr id="11" name="Table 10">
            <a:extLst>
              <a:ext uri="{FF2B5EF4-FFF2-40B4-BE49-F238E27FC236}">
                <a16:creationId xmlns:a16="http://schemas.microsoft.com/office/drawing/2014/main" id="{182772FD-E9A0-47A3-AE6D-B18CE24F9490}"/>
              </a:ext>
            </a:extLst>
          </p:cNvPr>
          <p:cNvGraphicFramePr>
            <a:graphicFrameLocks noGrp="1"/>
          </p:cNvGraphicFramePr>
          <p:nvPr>
            <p:extLst>
              <p:ext uri="{D42A27DB-BD31-4B8C-83A1-F6EECF244321}">
                <p14:modId xmlns:p14="http://schemas.microsoft.com/office/powerpoint/2010/main" val="2554134707"/>
              </p:ext>
            </p:extLst>
          </p:nvPr>
        </p:nvGraphicFramePr>
        <p:xfrm>
          <a:off x="2999110" y="1388054"/>
          <a:ext cx="1829541" cy="1734859"/>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197975">
                <a:tc gridSpan="7">
                  <a:txBody>
                    <a:bodyPr/>
                    <a:lstStyle/>
                    <a:p>
                      <a:pPr algn="ctr"/>
                      <a:r>
                        <a:rPr lang="en-US" sz="1800" b="0" spc="0" dirty="0">
                          <a:latin typeface="Montserrat" panose="00000500000000000000" pitchFamily="50" charset="0"/>
                        </a:rPr>
                        <a:t>February</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4943">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4943">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4943">
                <a:tc>
                  <a:txBody>
                    <a:bodyPr/>
                    <a:lstStyle/>
                    <a:p>
                      <a:pPr algn="ctr"/>
                      <a:r>
                        <a:rPr lang="en-US" sz="900" b="0" spc="0" dirty="0">
                          <a:latin typeface="Montserrat" pitchFamily="2" charset="77"/>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4943">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4943">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4943">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900" dirty="0">
                          <a:latin typeface="Montserrat" panose="00000500000000000000" pitchFamily="50" charset="0"/>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aphicFrame>
        <p:nvGraphicFramePr>
          <p:cNvPr id="12" name="Table 11">
            <a:extLst>
              <a:ext uri="{FF2B5EF4-FFF2-40B4-BE49-F238E27FC236}">
                <a16:creationId xmlns:a16="http://schemas.microsoft.com/office/drawing/2014/main" id="{2D89B912-4C40-4064-99D6-7A54CB6EBA68}"/>
              </a:ext>
            </a:extLst>
          </p:cNvPr>
          <p:cNvGraphicFramePr>
            <a:graphicFrameLocks noGrp="1"/>
          </p:cNvGraphicFramePr>
          <p:nvPr>
            <p:extLst>
              <p:ext uri="{D42A27DB-BD31-4B8C-83A1-F6EECF244321}">
                <p14:modId xmlns:p14="http://schemas.microsoft.com/office/powerpoint/2010/main" val="2946164660"/>
              </p:ext>
            </p:extLst>
          </p:nvPr>
        </p:nvGraphicFramePr>
        <p:xfrm>
          <a:off x="5277997" y="1388053"/>
          <a:ext cx="1829541" cy="1734859"/>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318547">
                <a:tc gridSpan="7">
                  <a:txBody>
                    <a:bodyPr/>
                    <a:lstStyle/>
                    <a:p>
                      <a:pPr algn="ctr"/>
                      <a:r>
                        <a:rPr lang="en-US" sz="1800" b="0" spc="0" dirty="0">
                          <a:latin typeface="Montserrat" panose="00000500000000000000" pitchFamily="50" charset="0"/>
                        </a:rPr>
                        <a:t>March</a:t>
                      </a:r>
                    </a:p>
                  </a:txBody>
                  <a:tcPr marL="71965" marR="71965" marT="35983" marB="3598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4943">
                <a:tc>
                  <a:txBody>
                    <a:bodyPr/>
                    <a:lstStyle/>
                    <a:p>
                      <a:pPr algn="ctr"/>
                      <a:r>
                        <a:rPr lang="en-US" sz="600" b="0" spc="600" dirty="0">
                          <a:latin typeface="Montserrat" pitchFamily="2" charset="77"/>
                        </a:rPr>
                        <a:t>S</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4943">
                <a:tc>
                  <a:txBody>
                    <a:bodyPr/>
                    <a:lstStyle/>
                    <a:p>
                      <a:endParaRPr lang="en-US" dirty="0"/>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4</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5</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4943">
                <a:tc>
                  <a:txBody>
                    <a:bodyPr/>
                    <a:lstStyle/>
                    <a:p>
                      <a:pPr algn="ctr"/>
                      <a:r>
                        <a:rPr lang="en-US" sz="900" b="0" spc="0" dirty="0">
                          <a:latin typeface="Montserrat" pitchFamily="2" charset="77"/>
                        </a:rPr>
                        <a:t>6</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7</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9</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10</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11</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4943">
                <a:tc>
                  <a:txBody>
                    <a:bodyPr/>
                    <a:lstStyle/>
                    <a:p>
                      <a:pPr algn="ctr"/>
                      <a:r>
                        <a:rPr lang="en-US" sz="900" b="0" spc="0" dirty="0">
                          <a:latin typeface="Montserrat" pitchFamily="2" charset="77"/>
                        </a:rPr>
                        <a:t>13</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16</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17</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18</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4943">
                <a:tc>
                  <a:txBody>
                    <a:bodyPr/>
                    <a:lstStyle/>
                    <a:p>
                      <a:pPr algn="ctr"/>
                      <a:r>
                        <a:rPr lang="en-US" sz="900" b="0" spc="0" dirty="0">
                          <a:latin typeface="Montserrat" pitchFamily="2" charset="77"/>
                        </a:rPr>
                        <a:t>20</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23</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24</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25</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4943">
                <a:tc>
                  <a:txBody>
                    <a:bodyPr/>
                    <a:lstStyle/>
                    <a:p>
                      <a:pPr algn="ctr"/>
                      <a:r>
                        <a:rPr lang="en-US" sz="900" b="0" spc="0" dirty="0">
                          <a:latin typeface="Montserrat" pitchFamily="2" charset="77"/>
                        </a:rPr>
                        <a:t>27</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28</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a:latin typeface="Montserrat" pitchFamily="2" charset="77"/>
                        </a:rPr>
                        <a:t>29</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a:latin typeface="Montserrat" pitchFamily="2" charset="77"/>
                        </a:rPr>
                        <a:t>30</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a:latin typeface="Montserrat" pitchFamily="2" charset="77"/>
                        </a:rPr>
                        <a:t>31</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latin typeface="Montserrat" pitchFamily="2" charset="77"/>
                      </a:endParaRP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aphicFrame>
        <p:nvGraphicFramePr>
          <p:cNvPr id="13" name="Table 12">
            <a:extLst>
              <a:ext uri="{FF2B5EF4-FFF2-40B4-BE49-F238E27FC236}">
                <a16:creationId xmlns:a16="http://schemas.microsoft.com/office/drawing/2014/main" id="{38B040C8-D905-418A-AED0-7C437761C77F}"/>
              </a:ext>
            </a:extLst>
          </p:cNvPr>
          <p:cNvGraphicFramePr>
            <a:graphicFrameLocks noGrp="1"/>
          </p:cNvGraphicFramePr>
          <p:nvPr>
            <p:extLst>
              <p:ext uri="{D42A27DB-BD31-4B8C-83A1-F6EECF244321}">
                <p14:modId xmlns:p14="http://schemas.microsoft.com/office/powerpoint/2010/main" val="3179427412"/>
              </p:ext>
            </p:extLst>
          </p:nvPr>
        </p:nvGraphicFramePr>
        <p:xfrm>
          <a:off x="719124" y="3477524"/>
          <a:ext cx="1829541" cy="1743682"/>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355107">
                <a:tc gridSpan="7">
                  <a:txBody>
                    <a:bodyPr/>
                    <a:lstStyle/>
                    <a:p>
                      <a:pPr algn="ctr"/>
                      <a:r>
                        <a:rPr lang="en-US" sz="1800" b="0" spc="0" dirty="0">
                          <a:latin typeface="Montserrat" panose="00000500000000000000" pitchFamily="50" charset="0"/>
                        </a:rPr>
                        <a:t>April</a:t>
                      </a:r>
                      <a:endParaRPr lang="en-US" sz="1800" b="0" spc="600" dirty="0">
                        <a:latin typeface="Montserrat" panose="00000500000000000000" pitchFamily="50" charset="0"/>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4943">
                <a:tc>
                  <a:txBody>
                    <a:bodyPr/>
                    <a:lstStyle/>
                    <a:p>
                      <a:pPr algn="ctr"/>
                      <a:r>
                        <a:rPr lang="en-US" sz="600" b="0" spc="600" dirty="0">
                          <a:latin typeface="Montserrat" pitchFamily="2" charset="77"/>
                        </a:rPr>
                        <a:t>S</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4943">
                <a:tc>
                  <a:txBody>
                    <a:bodyPr/>
                    <a:lstStyle/>
                    <a:p>
                      <a:endParaRPr lang="en-US" dirty="0"/>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600" dirty="0"/>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4943">
                <a:tc>
                  <a:txBody>
                    <a:bodyPr/>
                    <a:lstStyle/>
                    <a:p>
                      <a:pPr algn="ctr"/>
                      <a:r>
                        <a:rPr lang="en-US" sz="900" b="0" spc="0" dirty="0">
                          <a:latin typeface="Montserrat" pitchFamily="2" charset="77"/>
                        </a:rPr>
                        <a:t>3</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4</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5</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6</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7</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9</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4943">
                <a:tc>
                  <a:txBody>
                    <a:bodyPr/>
                    <a:lstStyle/>
                    <a:p>
                      <a:pPr algn="ctr"/>
                      <a:r>
                        <a:rPr lang="en-US" sz="900" b="0" spc="0" dirty="0">
                          <a:latin typeface="Montserrat" pitchFamily="2" charset="77"/>
                        </a:rPr>
                        <a:t>10</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11</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13</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16</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4943">
                <a:tc>
                  <a:txBody>
                    <a:bodyPr/>
                    <a:lstStyle/>
                    <a:p>
                      <a:pPr algn="ctr"/>
                      <a:r>
                        <a:rPr lang="en-US" sz="900" b="0" spc="0" dirty="0">
                          <a:latin typeface="Montserrat" pitchFamily="2" charset="77"/>
                        </a:rPr>
                        <a:t>17</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18</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20</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23</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4943">
                <a:tc>
                  <a:txBody>
                    <a:bodyPr/>
                    <a:lstStyle/>
                    <a:p>
                      <a:pPr algn="ctr"/>
                      <a:r>
                        <a:rPr lang="en-US" sz="900" b="0" spc="0" dirty="0">
                          <a:latin typeface="Montserrat" pitchFamily="2" charset="77"/>
                        </a:rPr>
                        <a:t>24</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25</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27</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28</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itchFamily="2" charset="77"/>
                        </a:rPr>
                        <a:t>29</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itchFamily="2" charset="77"/>
                        </a:rPr>
                        <a:t>30</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aphicFrame>
        <p:nvGraphicFramePr>
          <p:cNvPr id="14" name="Table 13">
            <a:extLst>
              <a:ext uri="{FF2B5EF4-FFF2-40B4-BE49-F238E27FC236}">
                <a16:creationId xmlns:a16="http://schemas.microsoft.com/office/drawing/2014/main" id="{F7DD3059-4798-4A84-89B2-79F352006F51}"/>
              </a:ext>
            </a:extLst>
          </p:cNvPr>
          <p:cNvGraphicFramePr>
            <a:graphicFrameLocks noGrp="1"/>
          </p:cNvGraphicFramePr>
          <p:nvPr>
            <p:extLst>
              <p:ext uri="{D42A27DB-BD31-4B8C-83A1-F6EECF244321}">
                <p14:modId xmlns:p14="http://schemas.microsoft.com/office/powerpoint/2010/main" val="612947859"/>
              </p:ext>
            </p:extLst>
          </p:nvPr>
        </p:nvGraphicFramePr>
        <p:xfrm>
          <a:off x="2998560" y="3510626"/>
          <a:ext cx="1829541" cy="1695944"/>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197975">
                <a:tc gridSpan="7">
                  <a:txBody>
                    <a:bodyPr/>
                    <a:lstStyle/>
                    <a:p>
                      <a:pPr algn="ctr"/>
                      <a:r>
                        <a:rPr lang="en-US" sz="1800" b="0" spc="0" dirty="0">
                          <a:latin typeface="Montserrat" panose="00000500000000000000" pitchFamily="50" charset="0"/>
                        </a:rPr>
                        <a:t>May</a:t>
                      </a:r>
                    </a:p>
                  </a:txBody>
                  <a:tcPr marL="71965" marR="71965" marT="35983" marB="3598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4943">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4943">
                <a:tc>
                  <a:txBody>
                    <a:bodyPr/>
                    <a:lstStyle/>
                    <a:p>
                      <a:pPr algn="ctr"/>
                      <a:r>
                        <a:rPr lang="en-US" sz="900" dirty="0">
                          <a:latin typeface="Montserrat" panose="00000500000000000000" pitchFamily="50" charset="0"/>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anose="00000500000000000000" pitchFamily="50" charset="0"/>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anose="00000500000000000000" pitchFamily="50" charset="0"/>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anose="00000500000000000000" pitchFamily="50" charset="0"/>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anose="00000500000000000000" pitchFamily="50" charset="0"/>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anose="00000500000000000000" pitchFamily="50" charset="0"/>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anose="00000500000000000000" pitchFamily="50" charset="0"/>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4943">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4943">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4943">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4943">
                <a:tc>
                  <a:txBody>
                    <a:bodyPr/>
                    <a:lstStyle/>
                    <a:p>
                      <a:pPr algn="ctr"/>
                      <a:r>
                        <a:rPr lang="en-US" sz="900" b="0" spc="0" dirty="0">
                          <a:latin typeface="Montserrat" pitchFamily="2" charset="77"/>
                        </a:rPr>
                        <a:t>29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aphicFrame>
        <p:nvGraphicFramePr>
          <p:cNvPr id="15" name="Table 14">
            <a:extLst>
              <a:ext uri="{FF2B5EF4-FFF2-40B4-BE49-F238E27FC236}">
                <a16:creationId xmlns:a16="http://schemas.microsoft.com/office/drawing/2014/main" id="{353E2F1E-D1AC-47B0-AD2A-157A96E2AC14}"/>
              </a:ext>
            </a:extLst>
          </p:cNvPr>
          <p:cNvGraphicFramePr>
            <a:graphicFrameLocks noGrp="1"/>
          </p:cNvGraphicFramePr>
          <p:nvPr>
            <p:extLst>
              <p:ext uri="{D42A27DB-BD31-4B8C-83A1-F6EECF244321}">
                <p14:modId xmlns:p14="http://schemas.microsoft.com/office/powerpoint/2010/main" val="815360368"/>
              </p:ext>
            </p:extLst>
          </p:nvPr>
        </p:nvGraphicFramePr>
        <p:xfrm>
          <a:off x="719123" y="5610104"/>
          <a:ext cx="1829541" cy="1959796"/>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197642">
                <a:tc gridSpan="7">
                  <a:txBody>
                    <a:bodyPr/>
                    <a:lstStyle/>
                    <a:p>
                      <a:pPr algn="ctr"/>
                      <a:r>
                        <a:rPr lang="en-US" sz="1800" b="0" spc="0" dirty="0">
                          <a:latin typeface="Montserrat" panose="00000500000000000000" pitchFamily="50" charset="0"/>
                        </a:rPr>
                        <a:t>July</a:t>
                      </a:r>
                      <a:endParaRPr lang="en-US" sz="1800" b="1" spc="600" dirty="0">
                        <a:latin typeface="Montserrat" panose="00000500000000000000" pitchFamily="50" charset="0"/>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4942">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4942">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4942">
                <a:tc>
                  <a:txBody>
                    <a:bodyPr/>
                    <a:lstStyle/>
                    <a:p>
                      <a:pPr algn="ctr"/>
                      <a:r>
                        <a:rPr lang="en-US" sz="900" b="0" spc="0" dirty="0">
                          <a:latin typeface="Montserrat" pitchFamily="2" charset="77"/>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4942">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4942">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4942">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itchFamily="2" charset="77"/>
                        </a:rPr>
                        <a:t>29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224942">
                <a:tc>
                  <a:txBody>
                    <a:bodyPr/>
                    <a:lstStyle/>
                    <a:p>
                      <a:pPr algn="ctr"/>
                      <a:r>
                        <a:rPr lang="en-US" sz="900" b="0" spc="0" dirty="0">
                          <a:latin typeface="Montserrat" pitchFamily="2" charset="77"/>
                        </a:rPr>
                        <a:t>31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92548112"/>
                  </a:ext>
                </a:extLst>
              </a:tr>
            </a:tbl>
          </a:graphicData>
        </a:graphic>
      </p:graphicFrame>
      <p:graphicFrame>
        <p:nvGraphicFramePr>
          <p:cNvPr id="16" name="Table 15">
            <a:extLst>
              <a:ext uri="{FF2B5EF4-FFF2-40B4-BE49-F238E27FC236}">
                <a16:creationId xmlns:a16="http://schemas.microsoft.com/office/drawing/2014/main" id="{FE96CAE7-1AD2-4462-9A4C-6A88AB01EE44}"/>
              </a:ext>
            </a:extLst>
          </p:cNvPr>
          <p:cNvGraphicFramePr>
            <a:graphicFrameLocks noGrp="1"/>
          </p:cNvGraphicFramePr>
          <p:nvPr>
            <p:extLst>
              <p:ext uri="{D42A27DB-BD31-4B8C-83A1-F6EECF244321}">
                <p14:modId xmlns:p14="http://schemas.microsoft.com/office/powerpoint/2010/main" val="266416634"/>
              </p:ext>
            </p:extLst>
          </p:nvPr>
        </p:nvGraphicFramePr>
        <p:xfrm>
          <a:off x="2999110" y="5662742"/>
          <a:ext cx="1810935" cy="1682216"/>
        </p:xfrm>
        <a:graphic>
          <a:graphicData uri="http://schemas.openxmlformats.org/drawingml/2006/table">
            <a:tbl>
              <a:tblPr firstRow="1" bandRow="1">
                <a:tableStyleId>{0505E3EF-67EA-436B-97B2-0124C06EBD24}</a:tableStyleId>
              </a:tblPr>
              <a:tblGrid>
                <a:gridCol w="258705">
                  <a:extLst>
                    <a:ext uri="{9D8B030D-6E8A-4147-A177-3AD203B41FA5}">
                      <a16:colId xmlns:a16="http://schemas.microsoft.com/office/drawing/2014/main" val="698137176"/>
                    </a:ext>
                  </a:extLst>
                </a:gridCol>
                <a:gridCol w="258705">
                  <a:extLst>
                    <a:ext uri="{9D8B030D-6E8A-4147-A177-3AD203B41FA5}">
                      <a16:colId xmlns:a16="http://schemas.microsoft.com/office/drawing/2014/main" val="3826593450"/>
                    </a:ext>
                  </a:extLst>
                </a:gridCol>
                <a:gridCol w="258705">
                  <a:extLst>
                    <a:ext uri="{9D8B030D-6E8A-4147-A177-3AD203B41FA5}">
                      <a16:colId xmlns:a16="http://schemas.microsoft.com/office/drawing/2014/main" val="18862860"/>
                    </a:ext>
                  </a:extLst>
                </a:gridCol>
                <a:gridCol w="258705">
                  <a:extLst>
                    <a:ext uri="{9D8B030D-6E8A-4147-A177-3AD203B41FA5}">
                      <a16:colId xmlns:a16="http://schemas.microsoft.com/office/drawing/2014/main" val="1511723880"/>
                    </a:ext>
                  </a:extLst>
                </a:gridCol>
                <a:gridCol w="258705">
                  <a:extLst>
                    <a:ext uri="{9D8B030D-6E8A-4147-A177-3AD203B41FA5}">
                      <a16:colId xmlns:a16="http://schemas.microsoft.com/office/drawing/2014/main" val="322648099"/>
                    </a:ext>
                  </a:extLst>
                </a:gridCol>
                <a:gridCol w="258705">
                  <a:extLst>
                    <a:ext uri="{9D8B030D-6E8A-4147-A177-3AD203B41FA5}">
                      <a16:colId xmlns:a16="http://schemas.microsoft.com/office/drawing/2014/main" val="4120285314"/>
                    </a:ext>
                  </a:extLst>
                </a:gridCol>
                <a:gridCol w="258705">
                  <a:extLst>
                    <a:ext uri="{9D8B030D-6E8A-4147-A177-3AD203B41FA5}">
                      <a16:colId xmlns:a16="http://schemas.microsoft.com/office/drawing/2014/main" val="1081778277"/>
                    </a:ext>
                  </a:extLst>
                </a:gridCol>
              </a:tblGrid>
              <a:tr h="211654">
                <a:tc gridSpan="7">
                  <a:txBody>
                    <a:bodyPr/>
                    <a:lstStyle/>
                    <a:p>
                      <a:pPr algn="ctr"/>
                      <a:r>
                        <a:rPr lang="en-US" sz="1800" b="0" spc="0" dirty="0">
                          <a:latin typeface="Montserrat" panose="00000500000000000000" pitchFamily="50" charset="0"/>
                        </a:rPr>
                        <a:t>August</a:t>
                      </a:r>
                      <a:endParaRPr lang="en-US" sz="1800" b="1" spc="600" dirty="0">
                        <a:latin typeface="Montserrat" panose="00000500000000000000" pitchFamily="50" charset="0"/>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2655">
                <a:tc>
                  <a:txBody>
                    <a:bodyPr/>
                    <a:lstStyle/>
                    <a:p>
                      <a:pPr algn="ctr"/>
                      <a:r>
                        <a:rPr lang="en-US" sz="600" b="0" spc="600" dirty="0">
                          <a:latin typeface="Montserrat" pitchFamily="2" charset="77"/>
                        </a:rPr>
                        <a:t>S</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2655">
                <a:tc>
                  <a:txBody>
                    <a:bodyPr/>
                    <a:lstStyle/>
                    <a:p>
                      <a:pPr algn="ctr"/>
                      <a:endParaRPr lang="en-US" sz="900" b="0" spc="0" dirty="0">
                        <a:latin typeface="Montserrat" pitchFamily="2" charset="77"/>
                      </a:endParaRP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4</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5</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6</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2655">
                <a:tc>
                  <a:txBody>
                    <a:bodyPr/>
                    <a:lstStyle/>
                    <a:p>
                      <a:pPr algn="ctr"/>
                      <a:r>
                        <a:rPr lang="en-US" sz="900" b="0" spc="0" dirty="0">
                          <a:latin typeface="Montserrat" pitchFamily="2" charset="77"/>
                        </a:rPr>
                        <a:t>7</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9</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10</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11</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13</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2655">
                <a:tc>
                  <a:txBody>
                    <a:bodyPr/>
                    <a:lstStyle/>
                    <a:p>
                      <a:pPr algn="ctr"/>
                      <a:r>
                        <a:rPr lang="en-US" sz="900" b="0" spc="0" dirty="0">
                          <a:latin typeface="Montserrat" pitchFamily="2" charset="77"/>
                        </a:rPr>
                        <a:t>14</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16</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17</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18</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20</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2655">
                <a:tc>
                  <a:txBody>
                    <a:bodyPr/>
                    <a:lstStyle/>
                    <a:p>
                      <a:pPr algn="ctr"/>
                      <a:r>
                        <a:rPr lang="en-US" sz="900" b="0" spc="0" dirty="0">
                          <a:latin typeface="Montserrat" pitchFamily="2" charset="77"/>
                        </a:rPr>
                        <a:t>21</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23</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24</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25</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27</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2655">
                <a:tc>
                  <a:txBody>
                    <a:bodyPr/>
                    <a:lstStyle/>
                    <a:p>
                      <a:pPr algn="ctr"/>
                      <a:r>
                        <a:rPr lang="en-US" sz="900" b="0" spc="0" dirty="0">
                          <a:latin typeface="Montserrat" pitchFamily="2" charset="77"/>
                        </a:rPr>
                        <a:t>28</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29</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30</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31</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aphicFrame>
        <p:nvGraphicFramePr>
          <p:cNvPr id="17" name="Table 16">
            <a:extLst>
              <a:ext uri="{FF2B5EF4-FFF2-40B4-BE49-F238E27FC236}">
                <a16:creationId xmlns:a16="http://schemas.microsoft.com/office/drawing/2014/main" id="{CF0F4C34-248E-447C-B5F0-9D3C1D748DDD}"/>
              </a:ext>
            </a:extLst>
          </p:cNvPr>
          <p:cNvGraphicFramePr>
            <a:graphicFrameLocks noGrp="1"/>
          </p:cNvGraphicFramePr>
          <p:nvPr>
            <p:extLst>
              <p:ext uri="{D42A27DB-BD31-4B8C-83A1-F6EECF244321}">
                <p14:modId xmlns:p14="http://schemas.microsoft.com/office/powerpoint/2010/main" val="2277402768"/>
              </p:ext>
            </p:extLst>
          </p:nvPr>
        </p:nvGraphicFramePr>
        <p:xfrm>
          <a:off x="5277997" y="5609411"/>
          <a:ext cx="1830640" cy="1735547"/>
        </p:xfrm>
        <a:graphic>
          <a:graphicData uri="http://schemas.openxmlformats.org/drawingml/2006/table">
            <a:tbl>
              <a:tblPr firstRow="1" bandRow="1">
                <a:tableStyleId>{0505E3EF-67EA-436B-97B2-0124C06EBD24}</a:tableStyleId>
              </a:tblPr>
              <a:tblGrid>
                <a:gridCol w="261520">
                  <a:extLst>
                    <a:ext uri="{9D8B030D-6E8A-4147-A177-3AD203B41FA5}">
                      <a16:colId xmlns:a16="http://schemas.microsoft.com/office/drawing/2014/main" val="698137176"/>
                    </a:ext>
                  </a:extLst>
                </a:gridCol>
                <a:gridCol w="261520">
                  <a:extLst>
                    <a:ext uri="{9D8B030D-6E8A-4147-A177-3AD203B41FA5}">
                      <a16:colId xmlns:a16="http://schemas.microsoft.com/office/drawing/2014/main" val="3826593450"/>
                    </a:ext>
                  </a:extLst>
                </a:gridCol>
                <a:gridCol w="261520">
                  <a:extLst>
                    <a:ext uri="{9D8B030D-6E8A-4147-A177-3AD203B41FA5}">
                      <a16:colId xmlns:a16="http://schemas.microsoft.com/office/drawing/2014/main" val="18862860"/>
                    </a:ext>
                  </a:extLst>
                </a:gridCol>
                <a:gridCol w="261520">
                  <a:extLst>
                    <a:ext uri="{9D8B030D-6E8A-4147-A177-3AD203B41FA5}">
                      <a16:colId xmlns:a16="http://schemas.microsoft.com/office/drawing/2014/main" val="1511723880"/>
                    </a:ext>
                  </a:extLst>
                </a:gridCol>
                <a:gridCol w="261520">
                  <a:extLst>
                    <a:ext uri="{9D8B030D-6E8A-4147-A177-3AD203B41FA5}">
                      <a16:colId xmlns:a16="http://schemas.microsoft.com/office/drawing/2014/main" val="322648099"/>
                    </a:ext>
                  </a:extLst>
                </a:gridCol>
                <a:gridCol w="261520">
                  <a:extLst>
                    <a:ext uri="{9D8B030D-6E8A-4147-A177-3AD203B41FA5}">
                      <a16:colId xmlns:a16="http://schemas.microsoft.com/office/drawing/2014/main" val="4120285314"/>
                    </a:ext>
                  </a:extLst>
                </a:gridCol>
                <a:gridCol w="261520">
                  <a:extLst>
                    <a:ext uri="{9D8B030D-6E8A-4147-A177-3AD203B41FA5}">
                      <a16:colId xmlns:a16="http://schemas.microsoft.com/office/drawing/2014/main" val="1081778277"/>
                    </a:ext>
                  </a:extLst>
                </a:gridCol>
              </a:tblGrid>
              <a:tr h="197975">
                <a:tc gridSpan="7">
                  <a:txBody>
                    <a:bodyPr/>
                    <a:lstStyle/>
                    <a:p>
                      <a:pPr algn="ctr"/>
                      <a:r>
                        <a:rPr lang="en-US" sz="1800" b="0" spc="0" dirty="0">
                          <a:latin typeface="Montserrat" panose="00000500000000000000" pitchFamily="50" charset="0"/>
                        </a:rPr>
                        <a:t>September</a:t>
                      </a:r>
                      <a:endParaRPr lang="en-US" sz="1800" b="1" spc="600" dirty="0">
                        <a:latin typeface="Montserrat" panose="00000500000000000000" pitchFamily="50" charset="0"/>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5077">
                <a:tc>
                  <a:txBody>
                    <a:bodyPr/>
                    <a:lstStyle/>
                    <a:p>
                      <a:pPr algn="ctr"/>
                      <a:r>
                        <a:rPr lang="en-US" sz="600" b="0" spc="600" dirty="0">
                          <a:latin typeface="Montserrat" pitchFamily="2" charset="77"/>
                        </a:rPr>
                        <a:t>S</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5077">
                <a:tc>
                  <a:txBody>
                    <a:bodyPr/>
                    <a:lstStyle/>
                    <a:p>
                      <a:endParaRPr lang="en-US" dirty="0"/>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5077">
                <a:tc>
                  <a:txBody>
                    <a:bodyPr/>
                    <a:lstStyle/>
                    <a:p>
                      <a:pPr algn="ctr"/>
                      <a:r>
                        <a:rPr lang="en-US" sz="900" b="0" spc="0" dirty="0">
                          <a:latin typeface="Montserrat" pitchFamily="2" charset="77"/>
                        </a:rPr>
                        <a:t>4</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5</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6</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7</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9</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10</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5077">
                <a:tc>
                  <a:txBody>
                    <a:bodyPr/>
                    <a:lstStyle/>
                    <a:p>
                      <a:pPr algn="ctr"/>
                      <a:r>
                        <a:rPr lang="en-US" sz="900" b="0" spc="0" dirty="0">
                          <a:latin typeface="Montserrat" pitchFamily="2" charset="77"/>
                        </a:rPr>
                        <a:t>11</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13</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16</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17</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5077">
                <a:tc>
                  <a:txBody>
                    <a:bodyPr/>
                    <a:lstStyle/>
                    <a:p>
                      <a:pPr algn="ctr"/>
                      <a:r>
                        <a:rPr lang="en-US" sz="900" b="0" spc="0" dirty="0">
                          <a:latin typeface="Montserrat" pitchFamily="2" charset="77"/>
                        </a:rPr>
                        <a:t>18</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20</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23</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24</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5077">
                <a:tc>
                  <a:txBody>
                    <a:bodyPr/>
                    <a:lstStyle/>
                    <a:p>
                      <a:pPr algn="ctr"/>
                      <a:r>
                        <a:rPr lang="en-US" sz="900" b="0" spc="0" dirty="0">
                          <a:latin typeface="Montserrat" pitchFamily="2" charset="77"/>
                        </a:rPr>
                        <a:t>25</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27</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28</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29</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30</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aphicFrame>
        <p:nvGraphicFramePr>
          <p:cNvPr id="18" name="Table 17">
            <a:extLst>
              <a:ext uri="{FF2B5EF4-FFF2-40B4-BE49-F238E27FC236}">
                <a16:creationId xmlns:a16="http://schemas.microsoft.com/office/drawing/2014/main" id="{AE547A67-FC93-479F-9962-D6EC4476CCBE}"/>
              </a:ext>
            </a:extLst>
          </p:cNvPr>
          <p:cNvGraphicFramePr>
            <a:graphicFrameLocks noGrp="1"/>
          </p:cNvGraphicFramePr>
          <p:nvPr>
            <p:extLst>
              <p:ext uri="{D42A27DB-BD31-4B8C-83A1-F6EECF244321}">
                <p14:modId xmlns:p14="http://schemas.microsoft.com/office/powerpoint/2010/main" val="458022770"/>
              </p:ext>
            </p:extLst>
          </p:nvPr>
        </p:nvGraphicFramePr>
        <p:xfrm>
          <a:off x="719123" y="7625447"/>
          <a:ext cx="1799721" cy="1937300"/>
        </p:xfrm>
        <a:graphic>
          <a:graphicData uri="http://schemas.openxmlformats.org/drawingml/2006/table">
            <a:tbl>
              <a:tblPr firstRow="1" bandRow="1">
                <a:tableStyleId>{0505E3EF-67EA-436B-97B2-0124C06EBD24}</a:tableStyleId>
              </a:tblPr>
              <a:tblGrid>
                <a:gridCol w="257103">
                  <a:extLst>
                    <a:ext uri="{9D8B030D-6E8A-4147-A177-3AD203B41FA5}">
                      <a16:colId xmlns:a16="http://schemas.microsoft.com/office/drawing/2014/main" val="698137176"/>
                    </a:ext>
                  </a:extLst>
                </a:gridCol>
                <a:gridCol w="257103">
                  <a:extLst>
                    <a:ext uri="{9D8B030D-6E8A-4147-A177-3AD203B41FA5}">
                      <a16:colId xmlns:a16="http://schemas.microsoft.com/office/drawing/2014/main" val="3826593450"/>
                    </a:ext>
                  </a:extLst>
                </a:gridCol>
                <a:gridCol w="257103">
                  <a:extLst>
                    <a:ext uri="{9D8B030D-6E8A-4147-A177-3AD203B41FA5}">
                      <a16:colId xmlns:a16="http://schemas.microsoft.com/office/drawing/2014/main" val="18862860"/>
                    </a:ext>
                  </a:extLst>
                </a:gridCol>
                <a:gridCol w="257103">
                  <a:extLst>
                    <a:ext uri="{9D8B030D-6E8A-4147-A177-3AD203B41FA5}">
                      <a16:colId xmlns:a16="http://schemas.microsoft.com/office/drawing/2014/main" val="1511723880"/>
                    </a:ext>
                  </a:extLst>
                </a:gridCol>
                <a:gridCol w="257103">
                  <a:extLst>
                    <a:ext uri="{9D8B030D-6E8A-4147-A177-3AD203B41FA5}">
                      <a16:colId xmlns:a16="http://schemas.microsoft.com/office/drawing/2014/main" val="322648099"/>
                    </a:ext>
                  </a:extLst>
                </a:gridCol>
                <a:gridCol w="257103">
                  <a:extLst>
                    <a:ext uri="{9D8B030D-6E8A-4147-A177-3AD203B41FA5}">
                      <a16:colId xmlns:a16="http://schemas.microsoft.com/office/drawing/2014/main" val="4120285314"/>
                    </a:ext>
                  </a:extLst>
                </a:gridCol>
                <a:gridCol w="257103">
                  <a:extLst>
                    <a:ext uri="{9D8B030D-6E8A-4147-A177-3AD203B41FA5}">
                      <a16:colId xmlns:a16="http://schemas.microsoft.com/office/drawing/2014/main" val="1081778277"/>
                    </a:ext>
                  </a:extLst>
                </a:gridCol>
              </a:tblGrid>
              <a:tr h="197975">
                <a:tc gridSpan="7">
                  <a:txBody>
                    <a:bodyPr/>
                    <a:lstStyle/>
                    <a:p>
                      <a:pPr algn="ctr"/>
                      <a:r>
                        <a:rPr lang="en-US" sz="1800" b="0" spc="0" dirty="0">
                          <a:latin typeface="Montserrat" panose="00000500000000000000" pitchFamily="50" charset="0"/>
                        </a:rPr>
                        <a:t>October</a:t>
                      </a:r>
                      <a:endParaRPr lang="en-US" sz="1800" b="1" spc="600" dirty="0">
                        <a:latin typeface="Montserrat" pitchFamily="2" charset="77"/>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1276">
                <a:tc>
                  <a:txBody>
                    <a:bodyPr/>
                    <a:lstStyle/>
                    <a:p>
                      <a:pPr algn="ctr"/>
                      <a:r>
                        <a:rPr lang="en-US" sz="600" b="0" spc="600" dirty="0">
                          <a:latin typeface="Montserrat" pitchFamily="2" charset="77"/>
                        </a:rPr>
                        <a:t>S</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1276">
                <a:tc>
                  <a:txBody>
                    <a:bodyPr/>
                    <a:lstStyle/>
                    <a:p>
                      <a:endParaRPr lang="en-US" dirty="0"/>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1276">
                <a:tc>
                  <a:txBody>
                    <a:bodyPr/>
                    <a:lstStyle/>
                    <a:p>
                      <a:pPr algn="ctr"/>
                      <a:r>
                        <a:rPr lang="en-US" sz="900" b="0" spc="0" dirty="0">
                          <a:latin typeface="Montserrat" pitchFamily="2" charset="77"/>
                        </a:rPr>
                        <a:t>2</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4</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5</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6</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7</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1276">
                <a:tc>
                  <a:txBody>
                    <a:bodyPr/>
                    <a:lstStyle/>
                    <a:p>
                      <a:pPr algn="ctr"/>
                      <a:r>
                        <a:rPr lang="en-US" sz="900" b="0" spc="0" dirty="0">
                          <a:latin typeface="Montserrat" pitchFamily="2" charset="77"/>
                        </a:rPr>
                        <a:t>9</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10</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11</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13</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1276">
                <a:tc>
                  <a:txBody>
                    <a:bodyPr/>
                    <a:lstStyle/>
                    <a:p>
                      <a:pPr algn="ctr"/>
                      <a:r>
                        <a:rPr lang="en-US" sz="900" b="0" spc="0" dirty="0">
                          <a:latin typeface="Montserrat" pitchFamily="2" charset="77"/>
                        </a:rPr>
                        <a:t>16</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17</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18</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20</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1276">
                <a:tc>
                  <a:txBody>
                    <a:bodyPr/>
                    <a:lstStyle/>
                    <a:p>
                      <a:pPr algn="ctr"/>
                      <a:r>
                        <a:rPr lang="en-US" sz="900" b="0" spc="0" dirty="0">
                          <a:latin typeface="Montserrat" pitchFamily="2" charset="77"/>
                        </a:rPr>
                        <a:t>23</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24</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25</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27</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28</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29</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221276">
                <a:tc>
                  <a:txBody>
                    <a:bodyPr/>
                    <a:lstStyle/>
                    <a:p>
                      <a:pPr algn="ctr"/>
                      <a:r>
                        <a:rPr lang="en-US" sz="900" b="0" spc="0" dirty="0">
                          <a:latin typeface="Montserrat" pitchFamily="2" charset="77"/>
                        </a:rPr>
                        <a:t>30</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31</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86154567"/>
                  </a:ext>
                </a:extLst>
              </a:tr>
            </a:tbl>
          </a:graphicData>
        </a:graphic>
      </p:graphicFrame>
      <p:graphicFrame>
        <p:nvGraphicFramePr>
          <p:cNvPr id="19" name="Table 18">
            <a:extLst>
              <a:ext uri="{FF2B5EF4-FFF2-40B4-BE49-F238E27FC236}">
                <a16:creationId xmlns:a16="http://schemas.microsoft.com/office/drawing/2014/main" id="{922F184D-0205-42A7-8074-72A2E3699180}"/>
              </a:ext>
            </a:extLst>
          </p:cNvPr>
          <p:cNvGraphicFramePr>
            <a:graphicFrameLocks noGrp="1"/>
          </p:cNvGraphicFramePr>
          <p:nvPr>
            <p:extLst>
              <p:ext uri="{D42A27DB-BD31-4B8C-83A1-F6EECF244321}">
                <p14:modId xmlns:p14="http://schemas.microsoft.com/office/powerpoint/2010/main" val="4044938501"/>
              </p:ext>
            </p:extLst>
          </p:nvPr>
        </p:nvGraphicFramePr>
        <p:xfrm>
          <a:off x="2999110" y="7622206"/>
          <a:ext cx="1829541" cy="1734859"/>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212349">
                <a:tc gridSpan="7">
                  <a:txBody>
                    <a:bodyPr/>
                    <a:lstStyle/>
                    <a:p>
                      <a:pPr algn="ctr"/>
                      <a:r>
                        <a:rPr lang="en-US" sz="1800" b="0" spc="0" dirty="0">
                          <a:latin typeface="Montserrat" panose="00000500000000000000" pitchFamily="50" charset="0"/>
                        </a:rPr>
                        <a:t>November</a:t>
                      </a:r>
                      <a:endParaRPr lang="en-US" sz="1800" b="1" spc="600" dirty="0">
                        <a:latin typeface="Montserrat" pitchFamily="2" charset="77"/>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4943">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4943">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4943">
                <a:tc>
                  <a:txBody>
                    <a:bodyPr/>
                    <a:lstStyle/>
                    <a:p>
                      <a:pPr algn="ctr"/>
                      <a:r>
                        <a:rPr lang="en-US" sz="900" b="0" spc="0" dirty="0">
                          <a:latin typeface="Montserrat" pitchFamily="2" charset="77"/>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4943">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4943">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4943">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aphicFrame>
        <p:nvGraphicFramePr>
          <p:cNvPr id="20" name="Table 19">
            <a:extLst>
              <a:ext uri="{FF2B5EF4-FFF2-40B4-BE49-F238E27FC236}">
                <a16:creationId xmlns:a16="http://schemas.microsoft.com/office/drawing/2014/main" id="{A63BBD0E-96A1-43C4-A097-722723C0B055}"/>
              </a:ext>
            </a:extLst>
          </p:cNvPr>
          <p:cNvGraphicFramePr>
            <a:graphicFrameLocks noGrp="1"/>
          </p:cNvGraphicFramePr>
          <p:nvPr>
            <p:extLst>
              <p:ext uri="{D42A27DB-BD31-4B8C-83A1-F6EECF244321}">
                <p14:modId xmlns:p14="http://schemas.microsoft.com/office/powerpoint/2010/main" val="2932790459"/>
              </p:ext>
            </p:extLst>
          </p:nvPr>
        </p:nvGraphicFramePr>
        <p:xfrm>
          <a:off x="5277997" y="7621128"/>
          <a:ext cx="1830416" cy="1735413"/>
        </p:xfrm>
        <a:graphic>
          <a:graphicData uri="http://schemas.openxmlformats.org/drawingml/2006/table">
            <a:tbl>
              <a:tblPr firstRow="1" bandRow="1">
                <a:tableStyleId>{0505E3EF-67EA-436B-97B2-0124C06EBD24}</a:tableStyleId>
              </a:tblPr>
              <a:tblGrid>
                <a:gridCol w="261488">
                  <a:extLst>
                    <a:ext uri="{9D8B030D-6E8A-4147-A177-3AD203B41FA5}">
                      <a16:colId xmlns:a16="http://schemas.microsoft.com/office/drawing/2014/main" val="698137176"/>
                    </a:ext>
                  </a:extLst>
                </a:gridCol>
                <a:gridCol w="261488">
                  <a:extLst>
                    <a:ext uri="{9D8B030D-6E8A-4147-A177-3AD203B41FA5}">
                      <a16:colId xmlns:a16="http://schemas.microsoft.com/office/drawing/2014/main" val="3826593450"/>
                    </a:ext>
                  </a:extLst>
                </a:gridCol>
                <a:gridCol w="261488">
                  <a:extLst>
                    <a:ext uri="{9D8B030D-6E8A-4147-A177-3AD203B41FA5}">
                      <a16:colId xmlns:a16="http://schemas.microsoft.com/office/drawing/2014/main" val="18862860"/>
                    </a:ext>
                  </a:extLst>
                </a:gridCol>
                <a:gridCol w="261488">
                  <a:extLst>
                    <a:ext uri="{9D8B030D-6E8A-4147-A177-3AD203B41FA5}">
                      <a16:colId xmlns:a16="http://schemas.microsoft.com/office/drawing/2014/main" val="1511723880"/>
                    </a:ext>
                  </a:extLst>
                </a:gridCol>
                <a:gridCol w="261488">
                  <a:extLst>
                    <a:ext uri="{9D8B030D-6E8A-4147-A177-3AD203B41FA5}">
                      <a16:colId xmlns:a16="http://schemas.microsoft.com/office/drawing/2014/main" val="322648099"/>
                    </a:ext>
                  </a:extLst>
                </a:gridCol>
                <a:gridCol w="261488">
                  <a:extLst>
                    <a:ext uri="{9D8B030D-6E8A-4147-A177-3AD203B41FA5}">
                      <a16:colId xmlns:a16="http://schemas.microsoft.com/office/drawing/2014/main" val="4120285314"/>
                    </a:ext>
                  </a:extLst>
                </a:gridCol>
                <a:gridCol w="261488">
                  <a:extLst>
                    <a:ext uri="{9D8B030D-6E8A-4147-A177-3AD203B41FA5}">
                      <a16:colId xmlns:a16="http://schemas.microsoft.com/office/drawing/2014/main" val="1081778277"/>
                    </a:ext>
                  </a:extLst>
                </a:gridCol>
              </a:tblGrid>
              <a:tr h="174631">
                <a:tc gridSpan="7">
                  <a:txBody>
                    <a:bodyPr/>
                    <a:lstStyle/>
                    <a:p>
                      <a:pPr algn="ctr"/>
                      <a:r>
                        <a:rPr lang="en-US" sz="1800" b="0" spc="0" dirty="0">
                          <a:latin typeface="Montserrat" panose="00000500000000000000" pitchFamily="50" charset="0"/>
                        </a:rPr>
                        <a:t>December</a:t>
                      </a:r>
                      <a:endParaRPr lang="en-US" sz="1800" b="1" spc="600" dirty="0">
                        <a:latin typeface="Montserrat" pitchFamily="2" charset="77"/>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5051">
                <a:tc>
                  <a:txBody>
                    <a:bodyPr/>
                    <a:lstStyle/>
                    <a:p>
                      <a:pPr algn="ctr"/>
                      <a:r>
                        <a:rPr lang="en-US" sz="600" b="0" spc="600" dirty="0">
                          <a:latin typeface="Montserrat" pitchFamily="2" charset="77"/>
                        </a:rPr>
                        <a:t>S</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5051">
                <a:tc>
                  <a:txBody>
                    <a:bodyPr/>
                    <a:lstStyle/>
                    <a:p>
                      <a:endParaRPr lang="en-US" dirty="0"/>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600" dirty="0"/>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5051">
                <a:tc>
                  <a:txBody>
                    <a:bodyPr/>
                    <a:lstStyle/>
                    <a:p>
                      <a:pPr algn="ctr"/>
                      <a:r>
                        <a:rPr lang="en-US" sz="900" b="0" spc="0" dirty="0">
                          <a:latin typeface="Montserrat" pitchFamily="2" charset="77"/>
                        </a:rPr>
                        <a:t>4</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5</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6</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7</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9</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10</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5051">
                <a:tc>
                  <a:txBody>
                    <a:bodyPr/>
                    <a:lstStyle/>
                    <a:p>
                      <a:pPr algn="ctr"/>
                      <a:r>
                        <a:rPr lang="en-US" sz="900" b="0" spc="0" dirty="0">
                          <a:latin typeface="Montserrat" pitchFamily="2" charset="77"/>
                        </a:rPr>
                        <a:t>11</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12</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13</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16</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17</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5051">
                <a:tc>
                  <a:txBody>
                    <a:bodyPr/>
                    <a:lstStyle/>
                    <a:p>
                      <a:pPr algn="ctr"/>
                      <a:r>
                        <a:rPr lang="en-US" sz="900" b="0" spc="0" dirty="0">
                          <a:latin typeface="Montserrat" pitchFamily="2" charset="77"/>
                        </a:rPr>
                        <a:t>18</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19</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20</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23</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24</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5051">
                <a:tc>
                  <a:txBody>
                    <a:bodyPr/>
                    <a:lstStyle/>
                    <a:p>
                      <a:pPr algn="ctr"/>
                      <a:r>
                        <a:rPr lang="en-US" sz="900" b="0" spc="0" dirty="0">
                          <a:latin typeface="Montserrat" pitchFamily="2" charset="77"/>
                        </a:rPr>
                        <a:t>25</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26</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27</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28</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29</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30</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31</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graphicFrame>
        <p:nvGraphicFramePr>
          <p:cNvPr id="21" name="Table 20">
            <a:extLst>
              <a:ext uri="{FF2B5EF4-FFF2-40B4-BE49-F238E27FC236}">
                <a16:creationId xmlns:a16="http://schemas.microsoft.com/office/drawing/2014/main" id="{70CA55D3-F5B2-4DA1-949E-FA51C679F0A5}"/>
              </a:ext>
            </a:extLst>
          </p:cNvPr>
          <p:cNvGraphicFramePr>
            <a:graphicFrameLocks noGrp="1"/>
          </p:cNvGraphicFramePr>
          <p:nvPr>
            <p:extLst>
              <p:ext uri="{D42A27DB-BD31-4B8C-83A1-F6EECF244321}">
                <p14:modId xmlns:p14="http://schemas.microsoft.com/office/powerpoint/2010/main" val="4035060544"/>
              </p:ext>
            </p:extLst>
          </p:nvPr>
        </p:nvGraphicFramePr>
        <p:xfrm>
          <a:off x="5277996" y="3496982"/>
          <a:ext cx="1829541" cy="1695944"/>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197975">
                <a:tc gridSpan="7">
                  <a:txBody>
                    <a:bodyPr/>
                    <a:lstStyle/>
                    <a:p>
                      <a:pPr algn="ctr"/>
                      <a:r>
                        <a:rPr lang="en-US" sz="1800" b="0" spc="0" dirty="0">
                          <a:latin typeface="Montserrat" panose="00000500000000000000" pitchFamily="50" charset="0"/>
                        </a:rPr>
                        <a:t>June</a:t>
                      </a:r>
                    </a:p>
                  </a:txBody>
                  <a:tcPr marL="71965" marR="71965" marT="35983" marB="3598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4943">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224943">
                <a:tc>
                  <a:txBody>
                    <a:bodyPr/>
                    <a:lstStyle/>
                    <a:p>
                      <a:pPr algn="ctr"/>
                      <a:endParaRPr lang="en-US" sz="900" dirty="0">
                        <a:latin typeface="Montserrat" panose="00000500000000000000" pitchFamily="50" charset="0"/>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dirty="0">
                        <a:latin typeface="Montserrat" panose="00000500000000000000" pitchFamily="50" charset="0"/>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dirty="0">
                        <a:latin typeface="Montserrat" panose="00000500000000000000" pitchFamily="50" charset="0"/>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anose="00000500000000000000" pitchFamily="50" charset="0"/>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anose="00000500000000000000" pitchFamily="50" charset="0"/>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dirty="0">
                          <a:latin typeface="Montserrat" panose="00000500000000000000" pitchFamily="50" charset="0"/>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anose="00000500000000000000" pitchFamily="50" charset="0"/>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224943">
                <a:tc>
                  <a:txBody>
                    <a:bodyPr/>
                    <a:lstStyle/>
                    <a:p>
                      <a:pPr algn="ctr"/>
                      <a:r>
                        <a:rPr lang="en-US" sz="900" b="0" spc="0" dirty="0">
                          <a:latin typeface="Montserrat" pitchFamily="2" charset="77"/>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224943">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224943">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224943">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29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900" b="0" spc="0" dirty="0">
                          <a:latin typeface="Montserrat" pitchFamily="2" charset="77"/>
                        </a:rPr>
                        <a:t>30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pic>
        <p:nvPicPr>
          <p:cNvPr id="25" name="Graphic 24" descr="Long folded ribbon banner">
            <a:extLst>
              <a:ext uri="{FF2B5EF4-FFF2-40B4-BE49-F238E27FC236}">
                <a16:creationId xmlns:a16="http://schemas.microsoft.com/office/drawing/2014/main" id="{9F863518-F86D-4AA0-8828-A3ED28C0D4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6349" y="3748"/>
            <a:ext cx="7107084" cy="1332506"/>
          </a:xfrm>
          <a:prstGeom prst="rect">
            <a:avLst/>
          </a:prstGeom>
        </p:spPr>
      </p:pic>
      <p:sp>
        <p:nvSpPr>
          <p:cNvPr id="2" name="TextBox 1">
            <a:extLst>
              <a:ext uri="{FF2B5EF4-FFF2-40B4-BE49-F238E27FC236}">
                <a16:creationId xmlns:a16="http://schemas.microsoft.com/office/drawing/2014/main" id="{D1C5359C-00EA-4B32-8E2E-6B8FB3C6F458}"/>
              </a:ext>
            </a:extLst>
          </p:cNvPr>
          <p:cNvSpPr txBox="1"/>
          <p:nvPr/>
        </p:nvSpPr>
        <p:spPr>
          <a:xfrm>
            <a:off x="1592696" y="324339"/>
            <a:ext cx="4741817" cy="1015663"/>
          </a:xfrm>
          <a:prstGeom prst="rect">
            <a:avLst/>
          </a:prstGeom>
          <a:noFill/>
        </p:spPr>
        <p:txBody>
          <a:bodyPr wrap="square" rtlCol="0">
            <a:spAutoFit/>
          </a:bodyPr>
          <a:lstStyle/>
          <a:p>
            <a:pPr algn="ctr"/>
            <a:r>
              <a:rPr lang="en-US" sz="6000" dirty="0">
                <a:solidFill>
                  <a:schemeClr val="accent6">
                    <a:lumMod val="50000"/>
                  </a:schemeClr>
                </a:solidFill>
                <a:latin typeface="Algerian" panose="04020705040A02060702" pitchFamily="82" charset="0"/>
              </a:rPr>
              <a:t>2022</a:t>
            </a:r>
          </a:p>
        </p:txBody>
      </p:sp>
      <p:pic>
        <p:nvPicPr>
          <p:cNvPr id="26" name="Picture 25">
            <a:extLst>
              <a:ext uri="{FF2B5EF4-FFF2-40B4-BE49-F238E27FC236}">
                <a16:creationId xmlns:a16="http://schemas.microsoft.com/office/drawing/2014/main" id="{43313153-3926-439C-992E-DDBBF0F17564}"/>
              </a:ext>
            </a:extLst>
          </p:cNvPr>
          <p:cNvPicPr>
            <a:picLocks noChangeAspect="1"/>
          </p:cNvPicPr>
          <p:nvPr/>
        </p:nvPicPr>
        <p:blipFill>
          <a:blip r:embed="rId6"/>
          <a:stretch>
            <a:fillRect/>
          </a:stretch>
        </p:blipFill>
        <p:spPr>
          <a:xfrm>
            <a:off x="3382402" y="24523"/>
            <a:ext cx="1214978" cy="568965"/>
          </a:xfrm>
          <a:prstGeom prst="rect">
            <a:avLst/>
          </a:prstGeom>
        </p:spPr>
      </p:pic>
      <p:pic>
        <p:nvPicPr>
          <p:cNvPr id="23" name="Picture 22">
            <a:extLst>
              <a:ext uri="{FF2B5EF4-FFF2-40B4-BE49-F238E27FC236}">
                <a16:creationId xmlns:a16="http://schemas.microsoft.com/office/drawing/2014/main" id="{EA09C6A4-4158-4074-A241-1C3802820EA4}"/>
              </a:ext>
            </a:extLst>
          </p:cNvPr>
          <p:cNvPicPr>
            <a:picLocks noChangeAspect="1"/>
          </p:cNvPicPr>
          <p:nvPr/>
        </p:nvPicPr>
        <p:blipFill>
          <a:blip r:embed="rId7">
            <a:alphaModFix amt="20000"/>
          </a:blip>
          <a:stretch>
            <a:fillRect/>
          </a:stretch>
        </p:blipFill>
        <p:spPr>
          <a:xfrm>
            <a:off x="1974780" y="2955336"/>
            <a:ext cx="3504657" cy="5349678"/>
          </a:xfrm>
          <a:prstGeom prst="rect">
            <a:avLst/>
          </a:prstGeom>
        </p:spPr>
      </p:pic>
    </p:spTree>
    <p:extLst>
      <p:ext uri="{BB962C8B-B14F-4D97-AF65-F5344CB8AC3E}">
        <p14:creationId xmlns:p14="http://schemas.microsoft.com/office/powerpoint/2010/main" val="3533811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7F9CB3F-A5F4-4D40-AC45-3ED2CAEAC77E}"/>
              </a:ext>
            </a:extLst>
          </p:cNvPr>
          <p:cNvGrpSpPr/>
          <p:nvPr/>
        </p:nvGrpSpPr>
        <p:grpSpPr>
          <a:xfrm>
            <a:off x="0" y="0"/>
            <a:ext cx="7772400" cy="10058400"/>
            <a:chOff x="0" y="0"/>
            <a:chExt cx="7772400" cy="10058400"/>
          </a:xfrm>
        </p:grpSpPr>
        <p:pic>
          <p:nvPicPr>
            <p:cNvPr id="23" name="Picture 22">
              <a:extLst>
                <a:ext uri="{FF2B5EF4-FFF2-40B4-BE49-F238E27FC236}">
                  <a16:creationId xmlns:a16="http://schemas.microsoft.com/office/drawing/2014/main" id="{52F008A1-3161-41D8-AC62-64B05DD00E05}"/>
                </a:ext>
              </a:extLst>
            </p:cNvPr>
            <p:cNvPicPr>
              <a:picLocks noChangeAspect="1"/>
            </p:cNvPicPr>
            <p:nvPr/>
          </p:nvPicPr>
          <p:blipFill>
            <a:blip r:embed="rId2"/>
            <a:stretch>
              <a:fillRect/>
            </a:stretch>
          </p:blipFill>
          <p:spPr>
            <a:xfrm>
              <a:off x="0" y="0"/>
              <a:ext cx="7772400" cy="10058400"/>
            </a:xfrm>
            <a:prstGeom prst="rect">
              <a:avLst/>
            </a:prstGeom>
          </p:spPr>
        </p:pic>
        <p:pic>
          <p:nvPicPr>
            <p:cNvPr id="25" name="Picture 24" descr="Background pattern&#10;&#10;Description automatically generated">
              <a:extLst>
                <a:ext uri="{FF2B5EF4-FFF2-40B4-BE49-F238E27FC236}">
                  <a16:creationId xmlns:a16="http://schemas.microsoft.com/office/drawing/2014/main" id="{A2936742-A578-40C8-B62F-F367E4BA00B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graphicFrame>
        <p:nvGraphicFramePr>
          <p:cNvPr id="30" name="Table 29">
            <a:extLst>
              <a:ext uri="{FF2B5EF4-FFF2-40B4-BE49-F238E27FC236}">
                <a16:creationId xmlns:a16="http://schemas.microsoft.com/office/drawing/2014/main" id="{EF1F9FC7-6CC8-4E8B-95CD-85EFB939A1C1}"/>
              </a:ext>
            </a:extLst>
          </p:cNvPr>
          <p:cNvGraphicFramePr>
            <a:graphicFrameLocks noGrp="1"/>
          </p:cNvGraphicFramePr>
          <p:nvPr>
            <p:extLst>
              <p:ext uri="{D42A27DB-BD31-4B8C-83A1-F6EECF244321}">
                <p14:modId xmlns:p14="http://schemas.microsoft.com/office/powerpoint/2010/main" val="3581172257"/>
              </p:ext>
            </p:extLst>
          </p:nvPr>
        </p:nvGraphicFramePr>
        <p:xfrm>
          <a:off x="720660" y="1117875"/>
          <a:ext cx="6331076" cy="2763012"/>
        </p:xfrm>
        <a:graphic>
          <a:graphicData uri="http://schemas.openxmlformats.org/drawingml/2006/table">
            <a:tbl>
              <a:tblPr firstRow="1" bandRow="1">
                <a:tableStyleId>{5C22544A-7EE6-4342-B048-85BDC9FD1C3A}</a:tableStyleId>
              </a:tblPr>
              <a:tblGrid>
                <a:gridCol w="1582769">
                  <a:extLst>
                    <a:ext uri="{9D8B030D-6E8A-4147-A177-3AD203B41FA5}">
                      <a16:colId xmlns:a16="http://schemas.microsoft.com/office/drawing/2014/main" val="1149161268"/>
                    </a:ext>
                  </a:extLst>
                </a:gridCol>
                <a:gridCol w="1582769">
                  <a:extLst>
                    <a:ext uri="{9D8B030D-6E8A-4147-A177-3AD203B41FA5}">
                      <a16:colId xmlns:a16="http://schemas.microsoft.com/office/drawing/2014/main" val="79590550"/>
                    </a:ext>
                  </a:extLst>
                </a:gridCol>
                <a:gridCol w="1582769">
                  <a:extLst>
                    <a:ext uri="{9D8B030D-6E8A-4147-A177-3AD203B41FA5}">
                      <a16:colId xmlns:a16="http://schemas.microsoft.com/office/drawing/2014/main" val="1685307480"/>
                    </a:ext>
                  </a:extLst>
                </a:gridCol>
                <a:gridCol w="1582769">
                  <a:extLst>
                    <a:ext uri="{9D8B030D-6E8A-4147-A177-3AD203B41FA5}">
                      <a16:colId xmlns:a16="http://schemas.microsoft.com/office/drawing/2014/main" val="1078166555"/>
                    </a:ext>
                  </a:extLst>
                </a:gridCol>
              </a:tblGrid>
              <a:tr h="300209">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extLst>
                  <a:ext uri="{0D108BD9-81ED-4DB2-BD59-A6C34878D82A}">
                    <a16:rowId xmlns:a16="http://schemas.microsoft.com/office/drawing/2014/main" val="3376734600"/>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solidFill>
                      <a:srgbClr val="F5D9CC"/>
                    </a:solidFill>
                  </a:tcPr>
                </a:tc>
                <a:extLst>
                  <a:ext uri="{0D108BD9-81ED-4DB2-BD59-A6C34878D82A}">
                    <a16:rowId xmlns:a16="http://schemas.microsoft.com/office/drawing/2014/main" val="3417055383"/>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solidFill>
                      <a:srgbClr val="FAEDE7"/>
                    </a:solidFill>
                  </a:tcPr>
                </a:tc>
                <a:extLst>
                  <a:ext uri="{0D108BD9-81ED-4DB2-BD59-A6C34878D82A}">
                    <a16:rowId xmlns:a16="http://schemas.microsoft.com/office/drawing/2014/main" val="3661766218"/>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1053774577"/>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2538968704"/>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3610009075"/>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441479875"/>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2769503596"/>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3042982025"/>
                  </a:ext>
                </a:extLst>
              </a:tr>
            </a:tbl>
          </a:graphicData>
        </a:graphic>
      </p:graphicFrame>
      <p:grpSp>
        <p:nvGrpSpPr>
          <p:cNvPr id="31" name="Group 30">
            <a:extLst>
              <a:ext uri="{FF2B5EF4-FFF2-40B4-BE49-F238E27FC236}">
                <a16:creationId xmlns:a16="http://schemas.microsoft.com/office/drawing/2014/main" id="{20DC412D-413B-495E-B80E-B3EBF8F57335}"/>
              </a:ext>
            </a:extLst>
          </p:cNvPr>
          <p:cNvGrpSpPr/>
          <p:nvPr/>
        </p:nvGrpSpPr>
        <p:grpSpPr>
          <a:xfrm>
            <a:off x="757958" y="1178711"/>
            <a:ext cx="6143422" cy="197757"/>
            <a:chOff x="2333099" y="1651126"/>
            <a:chExt cx="6322953" cy="213831"/>
          </a:xfrm>
          <a:noFill/>
        </p:grpSpPr>
        <p:sp>
          <p:nvSpPr>
            <p:cNvPr id="32" name="TextBox 31">
              <a:extLst>
                <a:ext uri="{FF2B5EF4-FFF2-40B4-BE49-F238E27FC236}">
                  <a16:creationId xmlns:a16="http://schemas.microsoft.com/office/drawing/2014/main" id="{D50B3BEB-293B-4143-BDD9-F793BB3FBA95}"/>
                </a:ext>
              </a:extLst>
            </p:cNvPr>
            <p:cNvSpPr txBox="1"/>
            <p:nvPr/>
          </p:nvSpPr>
          <p:spPr>
            <a:xfrm>
              <a:off x="2333099" y="1651126"/>
              <a:ext cx="1493024" cy="199676"/>
            </a:xfrm>
            <a:prstGeom prst="rect">
              <a:avLst/>
            </a:prstGeom>
            <a:grpFill/>
            <a:ln>
              <a:noFill/>
            </a:ln>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ea typeface="Script Breeze" panose="03080501040206060204" pitchFamily="66" charset="0"/>
                </a:rPr>
                <a:t>JANUARY</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sp>
          <p:nvSpPr>
            <p:cNvPr id="33" name="TextBox 32">
              <a:extLst>
                <a:ext uri="{FF2B5EF4-FFF2-40B4-BE49-F238E27FC236}">
                  <a16:creationId xmlns:a16="http://schemas.microsoft.com/office/drawing/2014/main" id="{EE34D4DC-99A3-4D7E-B154-5CE5735B6CBB}"/>
                </a:ext>
              </a:extLst>
            </p:cNvPr>
            <p:cNvSpPr txBox="1"/>
            <p:nvPr/>
          </p:nvSpPr>
          <p:spPr>
            <a:xfrm>
              <a:off x="4135340" y="1655800"/>
              <a:ext cx="1172783" cy="199676"/>
            </a:xfrm>
            <a:prstGeom prst="rect">
              <a:avLst/>
            </a:prstGeom>
            <a:grpFill/>
            <a:ln>
              <a:noFill/>
            </a:ln>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rPr>
                <a:t>FEBRUARY</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sp>
          <p:nvSpPr>
            <p:cNvPr id="34" name="TextBox 33">
              <a:extLst>
                <a:ext uri="{FF2B5EF4-FFF2-40B4-BE49-F238E27FC236}">
                  <a16:creationId xmlns:a16="http://schemas.microsoft.com/office/drawing/2014/main" id="{D9FACAE4-0C9B-4A91-87B6-F4FE63A8A017}"/>
                </a:ext>
              </a:extLst>
            </p:cNvPr>
            <p:cNvSpPr txBox="1"/>
            <p:nvPr/>
          </p:nvSpPr>
          <p:spPr>
            <a:xfrm>
              <a:off x="5670447" y="1658074"/>
              <a:ext cx="1172783" cy="199676"/>
            </a:xfrm>
            <a:prstGeom prst="rect">
              <a:avLst/>
            </a:prstGeom>
            <a:grpFill/>
            <a:ln>
              <a:noFill/>
            </a:ln>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rPr>
                <a:t>MARCH</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sp>
          <p:nvSpPr>
            <p:cNvPr id="35" name="TextBox 34">
              <a:extLst>
                <a:ext uri="{FF2B5EF4-FFF2-40B4-BE49-F238E27FC236}">
                  <a16:creationId xmlns:a16="http://schemas.microsoft.com/office/drawing/2014/main" id="{41D4CAC4-8AA9-4A79-A5EC-DC605EC79555}"/>
                </a:ext>
              </a:extLst>
            </p:cNvPr>
            <p:cNvSpPr txBox="1"/>
            <p:nvPr/>
          </p:nvSpPr>
          <p:spPr>
            <a:xfrm>
              <a:off x="7047683" y="1665281"/>
              <a:ext cx="1608369" cy="199676"/>
            </a:xfrm>
            <a:prstGeom prst="rect">
              <a:avLst/>
            </a:prstGeom>
            <a:grpFill/>
            <a:ln>
              <a:noFill/>
            </a:ln>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rPr>
                <a:t>APRIL</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grpSp>
      <p:graphicFrame>
        <p:nvGraphicFramePr>
          <p:cNvPr id="36" name="Table 35">
            <a:extLst>
              <a:ext uri="{FF2B5EF4-FFF2-40B4-BE49-F238E27FC236}">
                <a16:creationId xmlns:a16="http://schemas.microsoft.com/office/drawing/2014/main" id="{EED15D98-4E50-47C4-B947-834623B20C97}"/>
              </a:ext>
            </a:extLst>
          </p:cNvPr>
          <p:cNvGraphicFramePr>
            <a:graphicFrameLocks noGrp="1"/>
          </p:cNvGraphicFramePr>
          <p:nvPr>
            <p:extLst>
              <p:ext uri="{D42A27DB-BD31-4B8C-83A1-F6EECF244321}">
                <p14:modId xmlns:p14="http://schemas.microsoft.com/office/powerpoint/2010/main" val="2744147681"/>
              </p:ext>
            </p:extLst>
          </p:nvPr>
        </p:nvGraphicFramePr>
        <p:xfrm>
          <a:off x="720662" y="3952043"/>
          <a:ext cx="6331076" cy="2732532"/>
        </p:xfrm>
        <a:graphic>
          <a:graphicData uri="http://schemas.openxmlformats.org/drawingml/2006/table">
            <a:tbl>
              <a:tblPr firstRow="1" bandRow="1">
                <a:tableStyleId>{5C22544A-7EE6-4342-B048-85BDC9FD1C3A}</a:tableStyleId>
              </a:tblPr>
              <a:tblGrid>
                <a:gridCol w="1582769">
                  <a:extLst>
                    <a:ext uri="{9D8B030D-6E8A-4147-A177-3AD203B41FA5}">
                      <a16:colId xmlns:a16="http://schemas.microsoft.com/office/drawing/2014/main" val="1149161268"/>
                    </a:ext>
                  </a:extLst>
                </a:gridCol>
                <a:gridCol w="1582769">
                  <a:extLst>
                    <a:ext uri="{9D8B030D-6E8A-4147-A177-3AD203B41FA5}">
                      <a16:colId xmlns:a16="http://schemas.microsoft.com/office/drawing/2014/main" val="79590550"/>
                    </a:ext>
                  </a:extLst>
                </a:gridCol>
                <a:gridCol w="1582769">
                  <a:extLst>
                    <a:ext uri="{9D8B030D-6E8A-4147-A177-3AD203B41FA5}">
                      <a16:colId xmlns:a16="http://schemas.microsoft.com/office/drawing/2014/main" val="1685307480"/>
                    </a:ext>
                  </a:extLst>
                </a:gridCol>
                <a:gridCol w="1582769">
                  <a:extLst>
                    <a:ext uri="{9D8B030D-6E8A-4147-A177-3AD203B41FA5}">
                      <a16:colId xmlns:a16="http://schemas.microsoft.com/office/drawing/2014/main" val="1078166555"/>
                    </a:ext>
                  </a:extLst>
                </a:gridCol>
              </a:tblGrid>
              <a:tr h="300209">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extLst>
                  <a:ext uri="{0D108BD9-81ED-4DB2-BD59-A6C34878D82A}">
                    <a16:rowId xmlns:a16="http://schemas.microsoft.com/office/drawing/2014/main" val="3376734600"/>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3417055383"/>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3661766218"/>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1053774577"/>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2538968704"/>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3610009075"/>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441479875"/>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2769503596"/>
                  </a:ext>
                </a:extLst>
              </a:tr>
              <a:tr h="253698">
                <a:tc>
                  <a:txBody>
                    <a:bodyPr/>
                    <a:lstStyle/>
                    <a:p>
                      <a:endParaRPr lang="en-US" sz="12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2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2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2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3042982025"/>
                  </a:ext>
                </a:extLst>
              </a:tr>
            </a:tbl>
          </a:graphicData>
        </a:graphic>
      </p:graphicFrame>
      <p:grpSp>
        <p:nvGrpSpPr>
          <p:cNvPr id="37" name="Group 36">
            <a:extLst>
              <a:ext uri="{FF2B5EF4-FFF2-40B4-BE49-F238E27FC236}">
                <a16:creationId xmlns:a16="http://schemas.microsoft.com/office/drawing/2014/main" id="{0E5743CB-FFF2-43E8-BE64-54C87062E856}"/>
              </a:ext>
            </a:extLst>
          </p:cNvPr>
          <p:cNvGrpSpPr/>
          <p:nvPr/>
        </p:nvGrpSpPr>
        <p:grpSpPr>
          <a:xfrm>
            <a:off x="721216" y="4039874"/>
            <a:ext cx="6195021" cy="197610"/>
            <a:chOff x="624362" y="4328165"/>
            <a:chExt cx="6376060" cy="213673"/>
          </a:xfrm>
          <a:noFill/>
        </p:grpSpPr>
        <p:sp>
          <p:nvSpPr>
            <p:cNvPr id="38" name="TextBox 37">
              <a:extLst>
                <a:ext uri="{FF2B5EF4-FFF2-40B4-BE49-F238E27FC236}">
                  <a16:creationId xmlns:a16="http://schemas.microsoft.com/office/drawing/2014/main" id="{DF335335-7C3C-4CBE-B829-F490E9CB1F9C}"/>
                </a:ext>
              </a:extLst>
            </p:cNvPr>
            <p:cNvSpPr txBox="1"/>
            <p:nvPr/>
          </p:nvSpPr>
          <p:spPr>
            <a:xfrm>
              <a:off x="624362" y="4342161"/>
              <a:ext cx="1493024" cy="199677"/>
            </a:xfrm>
            <a:prstGeom prst="rect">
              <a:avLst/>
            </a:prstGeom>
            <a:grpFill/>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ea typeface="Script Breeze" panose="03080501040206060204" pitchFamily="66" charset="0"/>
                </a:rPr>
                <a:t>MAY</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sp>
          <p:nvSpPr>
            <p:cNvPr id="39" name="TextBox 38">
              <a:extLst>
                <a:ext uri="{FF2B5EF4-FFF2-40B4-BE49-F238E27FC236}">
                  <a16:creationId xmlns:a16="http://schemas.microsoft.com/office/drawing/2014/main" id="{1C4D1DE7-E489-460E-933B-C5FFA62FA119}"/>
                </a:ext>
              </a:extLst>
            </p:cNvPr>
            <p:cNvSpPr txBox="1"/>
            <p:nvPr/>
          </p:nvSpPr>
          <p:spPr>
            <a:xfrm>
              <a:off x="2374323" y="4335372"/>
              <a:ext cx="1172783" cy="199677"/>
            </a:xfrm>
            <a:prstGeom prst="rect">
              <a:avLst/>
            </a:prstGeom>
            <a:grpFill/>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rPr>
                <a:t>JUNE</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sp>
          <p:nvSpPr>
            <p:cNvPr id="40" name="TextBox 39">
              <a:extLst>
                <a:ext uri="{FF2B5EF4-FFF2-40B4-BE49-F238E27FC236}">
                  <a16:creationId xmlns:a16="http://schemas.microsoft.com/office/drawing/2014/main" id="{7214DA14-A023-481B-91B4-2410CCE170AB}"/>
                </a:ext>
              </a:extLst>
            </p:cNvPr>
            <p:cNvSpPr txBox="1"/>
            <p:nvPr/>
          </p:nvSpPr>
          <p:spPr>
            <a:xfrm>
              <a:off x="4014817" y="4328165"/>
              <a:ext cx="1172783" cy="199677"/>
            </a:xfrm>
            <a:prstGeom prst="rect">
              <a:avLst/>
            </a:prstGeom>
            <a:grpFill/>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rPr>
                <a:t>JULY</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sp>
          <p:nvSpPr>
            <p:cNvPr id="41" name="TextBox 40">
              <a:extLst>
                <a:ext uri="{FF2B5EF4-FFF2-40B4-BE49-F238E27FC236}">
                  <a16:creationId xmlns:a16="http://schemas.microsoft.com/office/drawing/2014/main" id="{BE3A46EB-2603-4E19-BDEB-D4AAF2D7B4D4}"/>
                </a:ext>
              </a:extLst>
            </p:cNvPr>
            <p:cNvSpPr txBox="1"/>
            <p:nvPr/>
          </p:nvSpPr>
          <p:spPr>
            <a:xfrm>
              <a:off x="5392053" y="4335372"/>
              <a:ext cx="1608369" cy="199677"/>
            </a:xfrm>
            <a:prstGeom prst="rect">
              <a:avLst/>
            </a:prstGeom>
            <a:grpFill/>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rPr>
                <a:t>AUGUST</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grpSp>
      <p:graphicFrame>
        <p:nvGraphicFramePr>
          <p:cNvPr id="42" name="Table 41">
            <a:extLst>
              <a:ext uri="{FF2B5EF4-FFF2-40B4-BE49-F238E27FC236}">
                <a16:creationId xmlns:a16="http://schemas.microsoft.com/office/drawing/2014/main" id="{D3E90798-0074-420C-97BE-CB20092CE74D}"/>
              </a:ext>
            </a:extLst>
          </p:cNvPr>
          <p:cNvGraphicFramePr>
            <a:graphicFrameLocks noGrp="1"/>
          </p:cNvGraphicFramePr>
          <p:nvPr>
            <p:extLst>
              <p:ext uri="{D42A27DB-BD31-4B8C-83A1-F6EECF244321}">
                <p14:modId xmlns:p14="http://schemas.microsoft.com/office/powerpoint/2010/main" val="1205059115"/>
              </p:ext>
            </p:extLst>
          </p:nvPr>
        </p:nvGraphicFramePr>
        <p:xfrm>
          <a:off x="720660" y="6779071"/>
          <a:ext cx="6331076" cy="2763012"/>
        </p:xfrm>
        <a:graphic>
          <a:graphicData uri="http://schemas.openxmlformats.org/drawingml/2006/table">
            <a:tbl>
              <a:tblPr firstRow="1" bandRow="1">
                <a:tableStyleId>{5C22544A-7EE6-4342-B048-85BDC9FD1C3A}</a:tableStyleId>
              </a:tblPr>
              <a:tblGrid>
                <a:gridCol w="1582769">
                  <a:extLst>
                    <a:ext uri="{9D8B030D-6E8A-4147-A177-3AD203B41FA5}">
                      <a16:colId xmlns:a16="http://schemas.microsoft.com/office/drawing/2014/main" val="1149161268"/>
                    </a:ext>
                  </a:extLst>
                </a:gridCol>
                <a:gridCol w="1582769">
                  <a:extLst>
                    <a:ext uri="{9D8B030D-6E8A-4147-A177-3AD203B41FA5}">
                      <a16:colId xmlns:a16="http://schemas.microsoft.com/office/drawing/2014/main" val="79590550"/>
                    </a:ext>
                  </a:extLst>
                </a:gridCol>
                <a:gridCol w="1582769">
                  <a:extLst>
                    <a:ext uri="{9D8B030D-6E8A-4147-A177-3AD203B41FA5}">
                      <a16:colId xmlns:a16="http://schemas.microsoft.com/office/drawing/2014/main" val="1685307480"/>
                    </a:ext>
                  </a:extLst>
                </a:gridCol>
                <a:gridCol w="1582769">
                  <a:extLst>
                    <a:ext uri="{9D8B030D-6E8A-4147-A177-3AD203B41FA5}">
                      <a16:colId xmlns:a16="http://schemas.microsoft.com/office/drawing/2014/main" val="1078166555"/>
                    </a:ext>
                  </a:extLst>
                </a:gridCol>
              </a:tblGrid>
              <a:tr h="300209">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tc>
                  <a:txBody>
                    <a:bodyPr/>
                    <a:lstStyle/>
                    <a:p>
                      <a:endParaRPr lang="en-US" b="0" cap="none" spc="0" dirty="0">
                        <a:ln w="0"/>
                        <a:solidFill>
                          <a:schemeClr val="tx1"/>
                        </a:solidFill>
                        <a:effectLst>
                          <a:outerShdw blurRad="38100" dist="19050" dir="2700000" algn="tl" rotWithShape="0">
                            <a:schemeClr val="dk1">
                              <a:alpha val="40000"/>
                            </a:schemeClr>
                          </a:outerShdw>
                        </a:effectLst>
                      </a:endParaRPr>
                    </a:p>
                  </a:txBody>
                  <a:tcPr>
                    <a:solidFill>
                      <a:schemeClr val="accent4">
                        <a:lumMod val="60000"/>
                        <a:lumOff val="40000"/>
                      </a:schemeClr>
                    </a:solidFill>
                  </a:tcPr>
                </a:tc>
                <a:extLst>
                  <a:ext uri="{0D108BD9-81ED-4DB2-BD59-A6C34878D82A}">
                    <a16:rowId xmlns:a16="http://schemas.microsoft.com/office/drawing/2014/main" val="3376734600"/>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3417055383"/>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3661766218"/>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1053774577"/>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2538968704"/>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3610009075"/>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441479875"/>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2769503596"/>
                  </a:ext>
                </a:extLst>
              </a:tr>
              <a:tr h="281886">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tc>
                  <a:txBody>
                    <a:bodyPr/>
                    <a:lstStyle/>
                    <a:p>
                      <a:endParaRPr lang="en-US" sz="1400" b="0" cap="none" spc="0" dirty="0">
                        <a:ln w="0"/>
                        <a:solidFill>
                          <a:schemeClr val="tx1"/>
                        </a:solidFill>
                        <a:effectLst>
                          <a:outerShdw blurRad="38100" dist="19050" dir="2700000" algn="tl" rotWithShape="0">
                            <a:schemeClr val="dk1">
                              <a:alpha val="40000"/>
                            </a:schemeClr>
                          </a:outerShdw>
                        </a:effectLst>
                      </a:endParaRPr>
                    </a:p>
                  </a:txBody>
                  <a:tcPr/>
                </a:tc>
                <a:extLst>
                  <a:ext uri="{0D108BD9-81ED-4DB2-BD59-A6C34878D82A}">
                    <a16:rowId xmlns:a16="http://schemas.microsoft.com/office/drawing/2014/main" val="3042982025"/>
                  </a:ext>
                </a:extLst>
              </a:tr>
            </a:tbl>
          </a:graphicData>
        </a:graphic>
      </p:graphicFrame>
      <p:grpSp>
        <p:nvGrpSpPr>
          <p:cNvPr id="43" name="Group 42">
            <a:extLst>
              <a:ext uri="{FF2B5EF4-FFF2-40B4-BE49-F238E27FC236}">
                <a16:creationId xmlns:a16="http://schemas.microsoft.com/office/drawing/2014/main" id="{AB80C569-70C0-4C06-87CD-C5D6974AAD38}"/>
              </a:ext>
            </a:extLst>
          </p:cNvPr>
          <p:cNvGrpSpPr/>
          <p:nvPr/>
        </p:nvGrpSpPr>
        <p:grpSpPr>
          <a:xfrm>
            <a:off x="760495" y="6858291"/>
            <a:ext cx="6176061" cy="196850"/>
            <a:chOff x="643876" y="6664457"/>
            <a:chExt cx="6356546" cy="212851"/>
          </a:xfrm>
          <a:noFill/>
        </p:grpSpPr>
        <p:sp>
          <p:nvSpPr>
            <p:cNvPr id="44" name="TextBox 43">
              <a:extLst>
                <a:ext uri="{FF2B5EF4-FFF2-40B4-BE49-F238E27FC236}">
                  <a16:creationId xmlns:a16="http://schemas.microsoft.com/office/drawing/2014/main" id="{7964C8F0-69C0-4860-856A-93ECD6B7BA42}"/>
                </a:ext>
              </a:extLst>
            </p:cNvPr>
            <p:cNvSpPr txBox="1"/>
            <p:nvPr/>
          </p:nvSpPr>
          <p:spPr>
            <a:xfrm>
              <a:off x="643876" y="6677631"/>
              <a:ext cx="1493024" cy="199677"/>
            </a:xfrm>
            <a:prstGeom prst="rect">
              <a:avLst/>
            </a:prstGeom>
            <a:grpFill/>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ea typeface="Script Breeze" panose="03080501040206060204" pitchFamily="66" charset="0"/>
                </a:rPr>
                <a:t>SEPTEMBER</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sp>
          <p:nvSpPr>
            <p:cNvPr id="45" name="TextBox 44">
              <a:extLst>
                <a:ext uri="{FF2B5EF4-FFF2-40B4-BE49-F238E27FC236}">
                  <a16:creationId xmlns:a16="http://schemas.microsoft.com/office/drawing/2014/main" id="{0441A650-F864-40A1-87B7-C6A2DCCDECC6}"/>
                </a:ext>
              </a:extLst>
            </p:cNvPr>
            <p:cNvSpPr txBox="1"/>
            <p:nvPr/>
          </p:nvSpPr>
          <p:spPr>
            <a:xfrm>
              <a:off x="2374323" y="6671664"/>
              <a:ext cx="1172784" cy="199677"/>
            </a:xfrm>
            <a:prstGeom prst="rect">
              <a:avLst/>
            </a:prstGeom>
            <a:grpFill/>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rPr>
                <a:t>OCTOBER</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sp>
          <p:nvSpPr>
            <p:cNvPr id="46" name="TextBox 45">
              <a:extLst>
                <a:ext uri="{FF2B5EF4-FFF2-40B4-BE49-F238E27FC236}">
                  <a16:creationId xmlns:a16="http://schemas.microsoft.com/office/drawing/2014/main" id="{7FD35008-2E69-4FB2-A37E-4DB3EEFEBE85}"/>
                </a:ext>
              </a:extLst>
            </p:cNvPr>
            <p:cNvSpPr txBox="1"/>
            <p:nvPr/>
          </p:nvSpPr>
          <p:spPr>
            <a:xfrm>
              <a:off x="4014817" y="6664457"/>
              <a:ext cx="1172784" cy="199677"/>
            </a:xfrm>
            <a:prstGeom prst="rect">
              <a:avLst/>
            </a:prstGeom>
            <a:grpFill/>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rPr>
                <a:t>NOVEMBER</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sp>
          <p:nvSpPr>
            <p:cNvPr id="47" name="TextBox 46">
              <a:extLst>
                <a:ext uri="{FF2B5EF4-FFF2-40B4-BE49-F238E27FC236}">
                  <a16:creationId xmlns:a16="http://schemas.microsoft.com/office/drawing/2014/main" id="{D270BC20-6ED6-48B3-9C56-F3F5F0F73AA8}"/>
                </a:ext>
              </a:extLst>
            </p:cNvPr>
            <p:cNvSpPr txBox="1"/>
            <p:nvPr/>
          </p:nvSpPr>
          <p:spPr>
            <a:xfrm>
              <a:off x="5392053" y="6671664"/>
              <a:ext cx="1608369" cy="199677"/>
            </a:xfrm>
            <a:prstGeom prst="rect">
              <a:avLst/>
            </a:prstGeom>
            <a:grpFill/>
          </p:spPr>
          <p:txBody>
            <a:bodyPr wrap="square" lIns="72000" tIns="0" rIns="72000" bIns="0" rtlCol="0">
              <a:spAutoFit/>
            </a:bodyPr>
            <a:lstStyle/>
            <a:p>
              <a:pPr algn="ctr"/>
              <a:r>
                <a:rPr lang="en-US" sz="1200" b="1" dirty="0">
                  <a:solidFill>
                    <a:schemeClr val="accent6">
                      <a:lumMod val="50000"/>
                    </a:schemeClr>
                  </a:solidFill>
                  <a:latin typeface="Montserrat" panose="00000500000000000000" pitchFamily="50" charset="0"/>
                </a:rPr>
                <a:t>DECEMBER</a:t>
              </a:r>
              <a:endParaRPr lang="en-US" sz="800" b="1" dirty="0">
                <a:solidFill>
                  <a:schemeClr val="accent6">
                    <a:lumMod val="50000"/>
                  </a:schemeClr>
                </a:solidFill>
                <a:latin typeface="Montserrat" panose="00000500000000000000" pitchFamily="50" charset="0"/>
                <a:ea typeface="Script Breeze" panose="03080501040206060204" pitchFamily="66" charset="0"/>
              </a:endParaRPr>
            </a:p>
          </p:txBody>
        </p:sp>
      </p:grpSp>
      <p:pic>
        <p:nvPicPr>
          <p:cNvPr id="27" name="Graphic 26" descr="Long folded ribbon banner">
            <a:extLst>
              <a:ext uri="{FF2B5EF4-FFF2-40B4-BE49-F238E27FC236}">
                <a16:creationId xmlns:a16="http://schemas.microsoft.com/office/drawing/2014/main" id="{AB8E0738-98AD-4448-8966-C66678D9426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7005" y="-35768"/>
            <a:ext cx="7107084" cy="1136412"/>
          </a:xfrm>
          <a:prstGeom prst="rect">
            <a:avLst/>
          </a:prstGeom>
        </p:spPr>
      </p:pic>
      <p:sp>
        <p:nvSpPr>
          <p:cNvPr id="26" name="TextBox 25">
            <a:extLst>
              <a:ext uri="{FF2B5EF4-FFF2-40B4-BE49-F238E27FC236}">
                <a16:creationId xmlns:a16="http://schemas.microsoft.com/office/drawing/2014/main" id="{57E98FD3-9C6D-46AB-A645-D6629723B214}"/>
              </a:ext>
            </a:extLst>
          </p:cNvPr>
          <p:cNvSpPr txBox="1"/>
          <p:nvPr/>
        </p:nvSpPr>
        <p:spPr>
          <a:xfrm>
            <a:off x="853697" y="402147"/>
            <a:ext cx="6139269" cy="584775"/>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n-US" sz="3200" dirty="0">
                <a:latin typeface="Algerian" panose="04020705040A02060702" pitchFamily="82" charset="0"/>
              </a:rPr>
              <a:t>Year at-a-glance</a:t>
            </a:r>
          </a:p>
        </p:txBody>
      </p:sp>
      <p:pic>
        <p:nvPicPr>
          <p:cNvPr id="28" name="Picture 27">
            <a:extLst>
              <a:ext uri="{FF2B5EF4-FFF2-40B4-BE49-F238E27FC236}">
                <a16:creationId xmlns:a16="http://schemas.microsoft.com/office/drawing/2014/main" id="{10758B75-5F6E-4C27-83F9-48B1D55590F3}"/>
              </a:ext>
            </a:extLst>
          </p:cNvPr>
          <p:cNvPicPr>
            <a:picLocks noChangeAspect="1"/>
          </p:cNvPicPr>
          <p:nvPr/>
        </p:nvPicPr>
        <p:blipFill>
          <a:blip r:embed="rId6"/>
          <a:stretch>
            <a:fillRect/>
          </a:stretch>
        </p:blipFill>
        <p:spPr>
          <a:xfrm>
            <a:off x="3407915" y="-12827"/>
            <a:ext cx="1214978" cy="568965"/>
          </a:xfrm>
          <a:prstGeom prst="rect">
            <a:avLst/>
          </a:prstGeom>
        </p:spPr>
      </p:pic>
      <p:pic>
        <p:nvPicPr>
          <p:cNvPr id="29" name="Picture 28">
            <a:extLst>
              <a:ext uri="{FF2B5EF4-FFF2-40B4-BE49-F238E27FC236}">
                <a16:creationId xmlns:a16="http://schemas.microsoft.com/office/drawing/2014/main" id="{DA6C7580-F2C4-4A64-8477-F22045FE2D2E}"/>
              </a:ext>
            </a:extLst>
          </p:cNvPr>
          <p:cNvPicPr>
            <a:picLocks noChangeAspect="1"/>
          </p:cNvPicPr>
          <p:nvPr/>
        </p:nvPicPr>
        <p:blipFill>
          <a:blip r:embed="rId7">
            <a:alphaModFix amt="20000"/>
          </a:blip>
          <a:stretch>
            <a:fillRect/>
          </a:stretch>
        </p:blipFill>
        <p:spPr>
          <a:xfrm>
            <a:off x="2790579" y="3320994"/>
            <a:ext cx="2297280" cy="4343946"/>
          </a:xfrm>
          <a:prstGeom prst="rect">
            <a:avLst/>
          </a:prstGeom>
        </p:spPr>
      </p:pic>
    </p:spTree>
    <p:extLst>
      <p:ext uri="{BB962C8B-B14F-4D97-AF65-F5344CB8AC3E}">
        <p14:creationId xmlns:p14="http://schemas.microsoft.com/office/powerpoint/2010/main" val="3077697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83000"/>
          </a:schemeClr>
        </a:solidFill>
        <a:effectLst/>
      </p:bgPr>
    </p:bg>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C1E570F5-F700-4ECC-AA5A-5FFF02A57F18}"/>
              </a:ext>
            </a:extLst>
          </p:cNvPr>
          <p:cNvGrpSpPr/>
          <p:nvPr/>
        </p:nvGrpSpPr>
        <p:grpSpPr>
          <a:xfrm>
            <a:off x="0" y="0"/>
            <a:ext cx="7772400" cy="10058400"/>
            <a:chOff x="0" y="0"/>
            <a:chExt cx="7772400" cy="10058400"/>
          </a:xfrm>
        </p:grpSpPr>
        <p:pic>
          <p:nvPicPr>
            <p:cNvPr id="56" name="Picture 55">
              <a:extLst>
                <a:ext uri="{FF2B5EF4-FFF2-40B4-BE49-F238E27FC236}">
                  <a16:creationId xmlns:a16="http://schemas.microsoft.com/office/drawing/2014/main" id="{43BB2B13-CF81-4B47-B24C-C7C183D49A28}"/>
                </a:ext>
              </a:extLst>
            </p:cNvPr>
            <p:cNvPicPr>
              <a:picLocks noChangeAspect="1"/>
            </p:cNvPicPr>
            <p:nvPr/>
          </p:nvPicPr>
          <p:blipFill>
            <a:blip r:embed="rId2"/>
            <a:stretch>
              <a:fillRect/>
            </a:stretch>
          </p:blipFill>
          <p:spPr>
            <a:xfrm>
              <a:off x="0" y="0"/>
              <a:ext cx="7772400" cy="10058400"/>
            </a:xfrm>
            <a:prstGeom prst="rect">
              <a:avLst/>
            </a:prstGeom>
          </p:spPr>
        </p:pic>
        <p:pic>
          <p:nvPicPr>
            <p:cNvPr id="58" name="Picture 57" descr="Background pattern&#10;&#10;Description automatically generated">
              <a:extLst>
                <a:ext uri="{FF2B5EF4-FFF2-40B4-BE49-F238E27FC236}">
                  <a16:creationId xmlns:a16="http://schemas.microsoft.com/office/drawing/2014/main" id="{8D8CE4FB-7CBB-4CE6-9D4A-0AEACF2D6F8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2" name="TextBox 1">
            <a:extLst>
              <a:ext uri="{FF2B5EF4-FFF2-40B4-BE49-F238E27FC236}">
                <a16:creationId xmlns:a16="http://schemas.microsoft.com/office/drawing/2014/main" id="{10D3E3D2-7D96-4D49-80E1-63602B2E08FC}"/>
              </a:ext>
            </a:extLst>
          </p:cNvPr>
          <p:cNvSpPr txBox="1"/>
          <p:nvPr/>
        </p:nvSpPr>
        <p:spPr>
          <a:xfrm>
            <a:off x="2430629" y="521002"/>
            <a:ext cx="4105434" cy="707886"/>
          </a:xfrm>
          <a:prstGeom prst="rect">
            <a:avLst/>
          </a:prstGeom>
          <a:noFill/>
        </p:spPr>
        <p:txBody>
          <a:bodyPr wrap="square" rtlCol="0">
            <a:spAutoFit/>
          </a:bodyPr>
          <a:lstStyle/>
          <a:p>
            <a:r>
              <a:rPr lang="en-US" sz="4000" dirty="0">
                <a:latin typeface="Algerian" panose="04020705040A02060702" pitchFamily="82" charset="0"/>
              </a:rPr>
              <a:t>Daily Plan</a:t>
            </a:r>
          </a:p>
        </p:txBody>
      </p:sp>
      <p:sp>
        <p:nvSpPr>
          <p:cNvPr id="5" name="TextBox 4">
            <a:extLst>
              <a:ext uri="{FF2B5EF4-FFF2-40B4-BE49-F238E27FC236}">
                <a16:creationId xmlns:a16="http://schemas.microsoft.com/office/drawing/2014/main" id="{7557CF37-563C-497A-99C5-440BEFCE232D}"/>
              </a:ext>
            </a:extLst>
          </p:cNvPr>
          <p:cNvSpPr txBox="1"/>
          <p:nvPr/>
        </p:nvSpPr>
        <p:spPr>
          <a:xfrm>
            <a:off x="1135451" y="1184270"/>
            <a:ext cx="1064178" cy="307777"/>
          </a:xfrm>
          <a:prstGeom prst="rect">
            <a:avLst/>
          </a:prstGeom>
          <a:solidFill>
            <a:schemeClr val="bg1"/>
          </a:solidFill>
          <a:ln>
            <a:noFill/>
            <a:prstDash val="dash"/>
          </a:ln>
        </p:spPr>
        <p:txBody>
          <a:bodyPr wrap="square" rtlCol="0">
            <a:spAutoFit/>
          </a:bodyPr>
          <a:lstStyle/>
          <a:p>
            <a:pPr algn="ctr"/>
            <a:r>
              <a:rPr lang="en-US" sz="1400" dirty="0">
                <a:latin typeface="Montserrat" panose="00000500000000000000" pitchFamily="50" charset="0"/>
              </a:rPr>
              <a:t>Date</a:t>
            </a:r>
          </a:p>
        </p:txBody>
      </p:sp>
      <p:sp>
        <p:nvSpPr>
          <p:cNvPr id="24" name="TextBox 23">
            <a:extLst>
              <a:ext uri="{FF2B5EF4-FFF2-40B4-BE49-F238E27FC236}">
                <a16:creationId xmlns:a16="http://schemas.microsoft.com/office/drawing/2014/main" id="{6C0C8737-1A69-4C86-BB85-65492180AD96}"/>
              </a:ext>
            </a:extLst>
          </p:cNvPr>
          <p:cNvSpPr txBox="1"/>
          <p:nvPr/>
        </p:nvSpPr>
        <p:spPr>
          <a:xfrm>
            <a:off x="713208" y="1525024"/>
            <a:ext cx="1956474" cy="276999"/>
          </a:xfrm>
          <a:prstGeom prst="rect">
            <a:avLst/>
          </a:prstGeom>
          <a:solidFill>
            <a:schemeClr val="bg1"/>
          </a:solidFill>
          <a:ln>
            <a:noFill/>
            <a:prstDash val="sysDash"/>
          </a:ln>
        </p:spPr>
        <p:txBody>
          <a:bodyPr wrap="square" rtlCol="0">
            <a:spAutoFit/>
          </a:bodyPr>
          <a:lstStyle/>
          <a:p>
            <a:r>
              <a:rPr lang="en-US" sz="1200" dirty="0"/>
              <a:t>               /               / </a:t>
            </a:r>
          </a:p>
        </p:txBody>
      </p:sp>
      <p:sp>
        <p:nvSpPr>
          <p:cNvPr id="25" name="TextBox 24">
            <a:extLst>
              <a:ext uri="{FF2B5EF4-FFF2-40B4-BE49-F238E27FC236}">
                <a16:creationId xmlns:a16="http://schemas.microsoft.com/office/drawing/2014/main" id="{63DBA7A1-009E-48E7-A149-BE27C37C621D}"/>
              </a:ext>
            </a:extLst>
          </p:cNvPr>
          <p:cNvSpPr txBox="1"/>
          <p:nvPr/>
        </p:nvSpPr>
        <p:spPr>
          <a:xfrm>
            <a:off x="713209" y="2023363"/>
            <a:ext cx="1956474"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a:t>
            </a:r>
          </a:p>
        </p:txBody>
      </p:sp>
      <p:sp>
        <p:nvSpPr>
          <p:cNvPr id="26" name="TextBox 25">
            <a:extLst>
              <a:ext uri="{FF2B5EF4-FFF2-40B4-BE49-F238E27FC236}">
                <a16:creationId xmlns:a16="http://schemas.microsoft.com/office/drawing/2014/main" id="{FB47033A-A885-4C0F-964F-15C90CB90163}"/>
              </a:ext>
            </a:extLst>
          </p:cNvPr>
          <p:cNvSpPr txBox="1"/>
          <p:nvPr/>
        </p:nvSpPr>
        <p:spPr>
          <a:xfrm>
            <a:off x="713208" y="2314595"/>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33" name="TextBox 32">
            <a:extLst>
              <a:ext uri="{FF2B5EF4-FFF2-40B4-BE49-F238E27FC236}">
                <a16:creationId xmlns:a16="http://schemas.microsoft.com/office/drawing/2014/main" id="{947904A8-04D3-4B37-A19F-FD0933E21634}"/>
              </a:ext>
            </a:extLst>
          </p:cNvPr>
          <p:cNvSpPr txBox="1"/>
          <p:nvPr/>
        </p:nvSpPr>
        <p:spPr>
          <a:xfrm>
            <a:off x="713208" y="4523877"/>
            <a:ext cx="1900495" cy="307777"/>
          </a:xfrm>
          <a:prstGeom prst="rect">
            <a:avLst/>
          </a:prstGeom>
          <a:blipFill>
            <a:blip r:embed="rId5"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Habits</a:t>
            </a:r>
          </a:p>
        </p:txBody>
      </p:sp>
      <p:grpSp>
        <p:nvGrpSpPr>
          <p:cNvPr id="39" name="Group 38">
            <a:extLst>
              <a:ext uri="{FF2B5EF4-FFF2-40B4-BE49-F238E27FC236}">
                <a16:creationId xmlns:a16="http://schemas.microsoft.com/office/drawing/2014/main" id="{911A44E6-F1EA-4508-A049-957643B27F2F}"/>
              </a:ext>
            </a:extLst>
          </p:cNvPr>
          <p:cNvGrpSpPr/>
          <p:nvPr/>
        </p:nvGrpSpPr>
        <p:grpSpPr>
          <a:xfrm>
            <a:off x="1006225" y="4942843"/>
            <a:ext cx="1607480" cy="413492"/>
            <a:chOff x="858668" y="5934052"/>
            <a:chExt cx="1607480" cy="413492"/>
          </a:xfrm>
        </p:grpSpPr>
        <p:cxnSp>
          <p:nvCxnSpPr>
            <p:cNvPr id="35" name="Straight Connector 34">
              <a:extLst>
                <a:ext uri="{FF2B5EF4-FFF2-40B4-BE49-F238E27FC236}">
                  <a16:creationId xmlns:a16="http://schemas.microsoft.com/office/drawing/2014/main" id="{9FB408B6-107B-4830-ABFF-46A81CA4DC0E}"/>
                </a:ext>
              </a:extLst>
            </p:cNvPr>
            <p:cNvCxnSpPr>
              <a:cxnSpLocks/>
            </p:cNvCxnSpPr>
            <p:nvPr/>
          </p:nvCxnSpPr>
          <p:spPr>
            <a:xfrm>
              <a:off x="948344" y="5934052"/>
              <a:ext cx="1245053" cy="0"/>
            </a:xfrm>
            <a:prstGeom prst="line">
              <a:avLst/>
            </a:prstGeom>
          </p:spPr>
          <p:style>
            <a:lnRef idx="1">
              <a:schemeClr val="dk1"/>
            </a:lnRef>
            <a:fillRef idx="0">
              <a:schemeClr val="dk1"/>
            </a:fillRef>
            <a:effectRef idx="0">
              <a:schemeClr val="dk1"/>
            </a:effectRef>
            <a:fontRef idx="minor">
              <a:schemeClr val="tx1"/>
            </a:fontRef>
          </p:style>
        </p:cxnSp>
        <p:sp>
          <p:nvSpPr>
            <p:cNvPr id="36" name="TextBox 35">
              <a:extLst>
                <a:ext uri="{FF2B5EF4-FFF2-40B4-BE49-F238E27FC236}">
                  <a16:creationId xmlns:a16="http://schemas.microsoft.com/office/drawing/2014/main" id="{F530F4E2-ADA1-4814-902D-358C732EFD13}"/>
                </a:ext>
              </a:extLst>
            </p:cNvPr>
            <p:cNvSpPr txBox="1"/>
            <p:nvPr/>
          </p:nvSpPr>
          <p:spPr>
            <a:xfrm>
              <a:off x="858668" y="5960479"/>
              <a:ext cx="1424404" cy="253916"/>
            </a:xfrm>
            <a:prstGeom prst="rect">
              <a:avLst/>
            </a:prstGeom>
            <a:noFill/>
            <a:ln>
              <a:noFill/>
              <a:prstDash val="dash"/>
            </a:ln>
          </p:spPr>
          <p:txBody>
            <a:bodyPr wrap="square" rtlCol="0">
              <a:spAutoFit/>
            </a:bodyPr>
            <a:lstStyle/>
            <a:p>
              <a:r>
                <a:rPr lang="en-US" sz="1050" dirty="0">
                  <a:latin typeface="Montserrat" panose="00000500000000000000" pitchFamily="50" charset="0"/>
                </a:rPr>
                <a:t>S  M  T  W  Th  F  S</a:t>
              </a:r>
            </a:p>
          </p:txBody>
        </p:sp>
        <p:sp>
          <p:nvSpPr>
            <p:cNvPr id="38" name="TextBox 37">
              <a:extLst>
                <a:ext uri="{FF2B5EF4-FFF2-40B4-BE49-F238E27FC236}">
                  <a16:creationId xmlns:a16="http://schemas.microsoft.com/office/drawing/2014/main" id="{52A2DF01-D842-49AE-834B-95ADAA4189A3}"/>
                </a:ext>
              </a:extLst>
            </p:cNvPr>
            <p:cNvSpPr txBox="1"/>
            <p:nvPr/>
          </p:nvSpPr>
          <p:spPr>
            <a:xfrm>
              <a:off x="881073" y="6085934"/>
              <a:ext cx="1585075" cy="261610"/>
            </a:xfrm>
            <a:prstGeom prst="rect">
              <a:avLst/>
            </a:prstGeom>
            <a:noFill/>
            <a:ln>
              <a:noFill/>
              <a:prstDash val="dash"/>
            </a:ln>
          </p:spPr>
          <p:txBody>
            <a:bodyPr wrap="square" rtlCol="0">
              <a:spAutoFit/>
            </a:bodyPr>
            <a:lstStyle/>
            <a:p>
              <a:r>
                <a:rPr lang="en-US" sz="1050" dirty="0">
                  <a:latin typeface="Montserrat" panose="00000500000000000000" pitchFamily="50" charset="0"/>
                </a:rPr>
                <a:t>O  O  O  O  O  O  O</a:t>
              </a:r>
            </a:p>
          </p:txBody>
        </p:sp>
      </p:grpSp>
      <p:sp>
        <p:nvSpPr>
          <p:cNvPr id="57" name="Rectangle 56">
            <a:extLst>
              <a:ext uri="{FF2B5EF4-FFF2-40B4-BE49-F238E27FC236}">
                <a16:creationId xmlns:a16="http://schemas.microsoft.com/office/drawing/2014/main" id="{9085EDAD-F9D6-4E0E-866F-91344056E37D}"/>
              </a:ext>
            </a:extLst>
          </p:cNvPr>
          <p:cNvSpPr/>
          <p:nvPr/>
        </p:nvSpPr>
        <p:spPr>
          <a:xfrm>
            <a:off x="713209" y="5516858"/>
            <a:ext cx="1900496" cy="3640589"/>
          </a:xfrm>
          <a:prstGeom prst="rect">
            <a:avLst/>
          </a:prstGeom>
          <a:blipFill>
            <a:blip r:embed="rId6" cstate="hqprint">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Rounded Corners 65">
            <a:extLst>
              <a:ext uri="{FF2B5EF4-FFF2-40B4-BE49-F238E27FC236}">
                <a16:creationId xmlns:a16="http://schemas.microsoft.com/office/drawing/2014/main" id="{4D996CA4-C47A-48AE-94F7-6F325886A98D}"/>
              </a:ext>
            </a:extLst>
          </p:cNvPr>
          <p:cNvSpPr/>
          <p:nvPr/>
        </p:nvSpPr>
        <p:spPr>
          <a:xfrm>
            <a:off x="2936426" y="1417939"/>
            <a:ext cx="4268231" cy="5970277"/>
          </a:xfrm>
          <a:prstGeom prst="roundRect">
            <a:avLst>
              <a:gd name="adj" fmla="val 5156"/>
            </a:avLst>
          </a:prstGeom>
          <a:blipFill dpi="0" rotWithShape="1">
            <a:blip r:embed="rId7" cstate="hqprint">
              <a:extLst>
                <a:ext uri="{28A0092B-C50C-407E-A947-70E740481C1C}">
                  <a14:useLocalDpi xmlns:a14="http://schemas.microsoft.com/office/drawing/2010/main"/>
                </a:ext>
              </a:extLst>
            </a:blip>
            <a:srcRect/>
            <a:stretch>
              <a:fillRect/>
            </a:stretch>
          </a:blip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extBox 69">
            <a:extLst>
              <a:ext uri="{FF2B5EF4-FFF2-40B4-BE49-F238E27FC236}">
                <a16:creationId xmlns:a16="http://schemas.microsoft.com/office/drawing/2014/main" id="{760CF095-39FE-44E6-BF73-6148BBF2CE75}"/>
              </a:ext>
            </a:extLst>
          </p:cNvPr>
          <p:cNvSpPr txBox="1"/>
          <p:nvPr/>
        </p:nvSpPr>
        <p:spPr>
          <a:xfrm>
            <a:off x="4474935" y="1299204"/>
            <a:ext cx="1200135" cy="318957"/>
          </a:xfrm>
          <a:prstGeom prst="rect">
            <a:avLst/>
          </a:prstGeom>
          <a:blipFill>
            <a:blip r:embed="rId8" cstate="hqprint">
              <a:extLst>
                <a:ext uri="{28A0092B-C50C-407E-A947-70E740481C1C}">
                  <a14:useLocalDpi xmlns:a14="http://schemas.microsoft.com/office/drawing/2010/main"/>
                </a:ext>
              </a:extLst>
            </a:blip>
            <a:stretch>
              <a:fillRect/>
            </a:stretch>
          </a:blipFill>
        </p:spPr>
        <p:txBody>
          <a:bodyPr wrap="square" rtlCol="0">
            <a:spAutoFit/>
          </a:bodyPr>
          <a:lstStyle/>
          <a:p>
            <a:pPr algn="ctr"/>
            <a:r>
              <a:rPr lang="en-US" sz="1400" dirty="0"/>
              <a:t>Tasks</a:t>
            </a:r>
          </a:p>
        </p:txBody>
      </p:sp>
      <p:sp>
        <p:nvSpPr>
          <p:cNvPr id="60" name="Rectangle: Rounded Corners 59">
            <a:extLst>
              <a:ext uri="{FF2B5EF4-FFF2-40B4-BE49-F238E27FC236}">
                <a16:creationId xmlns:a16="http://schemas.microsoft.com/office/drawing/2014/main" id="{3689C1B7-A3B8-4773-A2C1-ACD9BA2D41F3}"/>
              </a:ext>
            </a:extLst>
          </p:cNvPr>
          <p:cNvSpPr/>
          <p:nvPr/>
        </p:nvSpPr>
        <p:spPr>
          <a:xfrm>
            <a:off x="3248399" y="1688477"/>
            <a:ext cx="3721334" cy="5338336"/>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Courier New" panose="02070309020205020404" pitchFamily="49" charset="0"/>
              <a:buChar char="o"/>
            </a:pPr>
            <a:endParaRPr lang="en-US" dirty="0"/>
          </a:p>
        </p:txBody>
      </p:sp>
      <p:cxnSp>
        <p:nvCxnSpPr>
          <p:cNvPr id="74" name="Straight Connector 73">
            <a:extLst>
              <a:ext uri="{FF2B5EF4-FFF2-40B4-BE49-F238E27FC236}">
                <a16:creationId xmlns:a16="http://schemas.microsoft.com/office/drawing/2014/main" id="{A296945D-95A9-426A-8DFE-905D52510B31}"/>
              </a:ext>
            </a:extLst>
          </p:cNvPr>
          <p:cNvCxnSpPr>
            <a:cxnSpLocks/>
          </p:cNvCxnSpPr>
          <p:nvPr/>
        </p:nvCxnSpPr>
        <p:spPr>
          <a:xfrm>
            <a:off x="3248399" y="191979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CFF68427-B967-4D95-86AA-194BFCED7790}"/>
              </a:ext>
            </a:extLst>
          </p:cNvPr>
          <p:cNvCxnSpPr>
            <a:cxnSpLocks/>
          </p:cNvCxnSpPr>
          <p:nvPr/>
        </p:nvCxnSpPr>
        <p:spPr>
          <a:xfrm>
            <a:off x="3248399" y="216371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0AC395E7-F6C5-45DF-9300-C96B5F9D03FC}"/>
              </a:ext>
            </a:extLst>
          </p:cNvPr>
          <p:cNvCxnSpPr>
            <a:cxnSpLocks/>
          </p:cNvCxnSpPr>
          <p:nvPr/>
        </p:nvCxnSpPr>
        <p:spPr>
          <a:xfrm>
            <a:off x="3248399" y="240763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42FB6F17-934C-4C14-9CB7-B9D6C3AE59B2}"/>
              </a:ext>
            </a:extLst>
          </p:cNvPr>
          <p:cNvCxnSpPr>
            <a:cxnSpLocks/>
          </p:cNvCxnSpPr>
          <p:nvPr/>
        </p:nvCxnSpPr>
        <p:spPr>
          <a:xfrm>
            <a:off x="3248399" y="265155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a:extLst>
              <a:ext uri="{FF2B5EF4-FFF2-40B4-BE49-F238E27FC236}">
                <a16:creationId xmlns:a16="http://schemas.microsoft.com/office/drawing/2014/main" id="{699D19EC-F2BF-41B6-9CCD-275D51856C5C}"/>
              </a:ext>
            </a:extLst>
          </p:cNvPr>
          <p:cNvCxnSpPr>
            <a:cxnSpLocks/>
          </p:cNvCxnSpPr>
          <p:nvPr/>
        </p:nvCxnSpPr>
        <p:spPr>
          <a:xfrm>
            <a:off x="3248399" y="289547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a:extLst>
              <a:ext uri="{FF2B5EF4-FFF2-40B4-BE49-F238E27FC236}">
                <a16:creationId xmlns:a16="http://schemas.microsoft.com/office/drawing/2014/main" id="{33E5D22F-F46B-48CF-9894-BB533DAE44DC}"/>
              </a:ext>
            </a:extLst>
          </p:cNvPr>
          <p:cNvCxnSpPr>
            <a:cxnSpLocks/>
          </p:cNvCxnSpPr>
          <p:nvPr/>
        </p:nvCxnSpPr>
        <p:spPr>
          <a:xfrm>
            <a:off x="3248399" y="313939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a:extLst>
              <a:ext uri="{FF2B5EF4-FFF2-40B4-BE49-F238E27FC236}">
                <a16:creationId xmlns:a16="http://schemas.microsoft.com/office/drawing/2014/main" id="{1FD76296-470A-4D17-B9D1-9DBB257B5204}"/>
              </a:ext>
            </a:extLst>
          </p:cNvPr>
          <p:cNvCxnSpPr>
            <a:cxnSpLocks/>
          </p:cNvCxnSpPr>
          <p:nvPr/>
        </p:nvCxnSpPr>
        <p:spPr>
          <a:xfrm>
            <a:off x="3248399" y="338331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CC9AEB47-E99F-4DDC-BEE6-F381049A3846}"/>
              </a:ext>
            </a:extLst>
          </p:cNvPr>
          <p:cNvCxnSpPr>
            <a:cxnSpLocks/>
          </p:cNvCxnSpPr>
          <p:nvPr/>
        </p:nvCxnSpPr>
        <p:spPr>
          <a:xfrm>
            <a:off x="3248399" y="362723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a:extLst>
              <a:ext uri="{FF2B5EF4-FFF2-40B4-BE49-F238E27FC236}">
                <a16:creationId xmlns:a16="http://schemas.microsoft.com/office/drawing/2014/main" id="{A92665BB-49D7-490C-9DE5-9A7AE9385D80}"/>
              </a:ext>
            </a:extLst>
          </p:cNvPr>
          <p:cNvCxnSpPr>
            <a:cxnSpLocks/>
          </p:cNvCxnSpPr>
          <p:nvPr/>
        </p:nvCxnSpPr>
        <p:spPr>
          <a:xfrm>
            <a:off x="3248399" y="387115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1891B488-8729-4D29-920A-A16CF9A8FBAC}"/>
              </a:ext>
            </a:extLst>
          </p:cNvPr>
          <p:cNvCxnSpPr>
            <a:cxnSpLocks/>
          </p:cNvCxnSpPr>
          <p:nvPr/>
        </p:nvCxnSpPr>
        <p:spPr>
          <a:xfrm>
            <a:off x="3248399" y="411507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a:extLst>
              <a:ext uri="{FF2B5EF4-FFF2-40B4-BE49-F238E27FC236}">
                <a16:creationId xmlns:a16="http://schemas.microsoft.com/office/drawing/2014/main" id="{B6263E4B-9110-44DD-97DE-53BA1AB1162B}"/>
              </a:ext>
            </a:extLst>
          </p:cNvPr>
          <p:cNvCxnSpPr>
            <a:cxnSpLocks/>
          </p:cNvCxnSpPr>
          <p:nvPr/>
        </p:nvCxnSpPr>
        <p:spPr>
          <a:xfrm>
            <a:off x="3248399" y="435899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a:extLst>
              <a:ext uri="{FF2B5EF4-FFF2-40B4-BE49-F238E27FC236}">
                <a16:creationId xmlns:a16="http://schemas.microsoft.com/office/drawing/2014/main" id="{677D7D36-61E4-4D31-BBF3-8AF89AAF6B50}"/>
              </a:ext>
            </a:extLst>
          </p:cNvPr>
          <p:cNvCxnSpPr>
            <a:cxnSpLocks/>
          </p:cNvCxnSpPr>
          <p:nvPr/>
        </p:nvCxnSpPr>
        <p:spPr>
          <a:xfrm>
            <a:off x="3248399" y="460291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a:extLst>
              <a:ext uri="{FF2B5EF4-FFF2-40B4-BE49-F238E27FC236}">
                <a16:creationId xmlns:a16="http://schemas.microsoft.com/office/drawing/2014/main" id="{A67E40E7-95CE-4D81-86A7-4DA5A9EAF343}"/>
              </a:ext>
            </a:extLst>
          </p:cNvPr>
          <p:cNvCxnSpPr>
            <a:cxnSpLocks/>
          </p:cNvCxnSpPr>
          <p:nvPr/>
        </p:nvCxnSpPr>
        <p:spPr>
          <a:xfrm>
            <a:off x="3248399" y="484683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6AE42C0C-32A8-4828-813D-2E3D9313BF34}"/>
              </a:ext>
            </a:extLst>
          </p:cNvPr>
          <p:cNvCxnSpPr>
            <a:cxnSpLocks/>
          </p:cNvCxnSpPr>
          <p:nvPr/>
        </p:nvCxnSpPr>
        <p:spPr>
          <a:xfrm>
            <a:off x="3248399" y="509075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a:extLst>
              <a:ext uri="{FF2B5EF4-FFF2-40B4-BE49-F238E27FC236}">
                <a16:creationId xmlns:a16="http://schemas.microsoft.com/office/drawing/2014/main" id="{A0B639B2-78BA-4E68-9558-6CA6074D74D5}"/>
              </a:ext>
            </a:extLst>
          </p:cNvPr>
          <p:cNvCxnSpPr>
            <a:cxnSpLocks/>
          </p:cNvCxnSpPr>
          <p:nvPr/>
        </p:nvCxnSpPr>
        <p:spPr>
          <a:xfrm>
            <a:off x="3248399" y="533467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a:extLst>
              <a:ext uri="{FF2B5EF4-FFF2-40B4-BE49-F238E27FC236}">
                <a16:creationId xmlns:a16="http://schemas.microsoft.com/office/drawing/2014/main" id="{89CF368C-A765-4EF2-BC48-2EA56F5DB063}"/>
              </a:ext>
            </a:extLst>
          </p:cNvPr>
          <p:cNvCxnSpPr>
            <a:cxnSpLocks/>
          </p:cNvCxnSpPr>
          <p:nvPr/>
        </p:nvCxnSpPr>
        <p:spPr>
          <a:xfrm>
            <a:off x="3248399" y="557859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F4FA30AC-870F-4248-BBB7-174D5B6271A4}"/>
              </a:ext>
            </a:extLst>
          </p:cNvPr>
          <p:cNvCxnSpPr>
            <a:cxnSpLocks/>
          </p:cNvCxnSpPr>
          <p:nvPr/>
        </p:nvCxnSpPr>
        <p:spPr>
          <a:xfrm>
            <a:off x="3248399" y="582251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B45D87F6-86DB-4838-BCBA-01D13C581412}"/>
              </a:ext>
            </a:extLst>
          </p:cNvPr>
          <p:cNvCxnSpPr>
            <a:cxnSpLocks/>
          </p:cNvCxnSpPr>
          <p:nvPr/>
        </p:nvCxnSpPr>
        <p:spPr>
          <a:xfrm>
            <a:off x="3248399" y="606643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05A45930-6461-489D-A1E0-791FCF99DAC2}"/>
              </a:ext>
            </a:extLst>
          </p:cNvPr>
          <p:cNvCxnSpPr>
            <a:cxnSpLocks/>
          </p:cNvCxnSpPr>
          <p:nvPr/>
        </p:nvCxnSpPr>
        <p:spPr>
          <a:xfrm>
            <a:off x="3248399" y="631035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2E3AF5EB-B751-46DB-B5D2-DA9D2DE31692}"/>
              </a:ext>
            </a:extLst>
          </p:cNvPr>
          <p:cNvCxnSpPr>
            <a:cxnSpLocks/>
          </p:cNvCxnSpPr>
          <p:nvPr/>
        </p:nvCxnSpPr>
        <p:spPr>
          <a:xfrm>
            <a:off x="3248399" y="6554271"/>
            <a:ext cx="3721334" cy="0"/>
          </a:xfrm>
          <a:prstGeom prst="line">
            <a:avLst/>
          </a:prstGeom>
        </p:spPr>
        <p:style>
          <a:lnRef idx="1">
            <a:schemeClr val="dk1"/>
          </a:lnRef>
          <a:fillRef idx="0">
            <a:schemeClr val="dk1"/>
          </a:fillRef>
          <a:effectRef idx="0">
            <a:schemeClr val="dk1"/>
          </a:effectRef>
          <a:fontRef idx="minor">
            <a:schemeClr val="tx1"/>
          </a:fontRef>
        </p:style>
      </p:cxnSp>
      <p:cxnSp>
        <p:nvCxnSpPr>
          <p:cNvPr id="94" name="Straight Connector 93">
            <a:extLst>
              <a:ext uri="{FF2B5EF4-FFF2-40B4-BE49-F238E27FC236}">
                <a16:creationId xmlns:a16="http://schemas.microsoft.com/office/drawing/2014/main" id="{715EF691-9A81-4C86-BC76-489951FC3350}"/>
              </a:ext>
            </a:extLst>
          </p:cNvPr>
          <p:cNvCxnSpPr>
            <a:cxnSpLocks/>
          </p:cNvCxnSpPr>
          <p:nvPr/>
        </p:nvCxnSpPr>
        <p:spPr>
          <a:xfrm>
            <a:off x="3248399" y="6798193"/>
            <a:ext cx="3721334" cy="0"/>
          </a:xfrm>
          <a:prstGeom prst="line">
            <a:avLst/>
          </a:prstGeom>
        </p:spPr>
        <p:style>
          <a:lnRef idx="1">
            <a:schemeClr val="dk1"/>
          </a:lnRef>
          <a:fillRef idx="0">
            <a:schemeClr val="dk1"/>
          </a:fillRef>
          <a:effectRef idx="0">
            <a:schemeClr val="dk1"/>
          </a:effectRef>
          <a:fontRef idx="minor">
            <a:schemeClr val="tx1"/>
          </a:fontRef>
        </p:style>
      </p:cxnSp>
      <p:sp>
        <p:nvSpPr>
          <p:cNvPr id="61" name="TextBox 60">
            <a:extLst>
              <a:ext uri="{FF2B5EF4-FFF2-40B4-BE49-F238E27FC236}">
                <a16:creationId xmlns:a16="http://schemas.microsoft.com/office/drawing/2014/main" id="{5B804CD7-529E-4D32-8EBB-7C776DD557C9}"/>
              </a:ext>
            </a:extLst>
          </p:cNvPr>
          <p:cNvSpPr txBox="1"/>
          <p:nvPr/>
        </p:nvSpPr>
        <p:spPr>
          <a:xfrm>
            <a:off x="4834288" y="7439645"/>
            <a:ext cx="1064178" cy="307777"/>
          </a:xfrm>
          <a:prstGeom prst="rect">
            <a:avLst/>
          </a:prstGeom>
          <a:blipFill>
            <a:blip r:embed="rId9"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Notes</a:t>
            </a:r>
          </a:p>
        </p:txBody>
      </p:sp>
      <p:pic>
        <p:nvPicPr>
          <p:cNvPr id="30" name="Picture 29">
            <a:extLst>
              <a:ext uri="{FF2B5EF4-FFF2-40B4-BE49-F238E27FC236}">
                <a16:creationId xmlns:a16="http://schemas.microsoft.com/office/drawing/2014/main" id="{2575219C-C032-4134-8FA3-31FB891CDD9D}"/>
              </a:ext>
            </a:extLst>
          </p:cNvPr>
          <p:cNvPicPr>
            <a:picLocks noChangeAspect="1"/>
          </p:cNvPicPr>
          <p:nvPr/>
        </p:nvPicPr>
        <p:blipFill>
          <a:blip r:embed="rId10"/>
          <a:stretch>
            <a:fillRect/>
          </a:stretch>
        </p:blipFill>
        <p:spPr>
          <a:xfrm>
            <a:off x="793690" y="3510572"/>
            <a:ext cx="1952898" cy="914528"/>
          </a:xfrm>
          <a:prstGeom prst="rect">
            <a:avLst/>
          </a:prstGeom>
        </p:spPr>
      </p:pic>
      <p:pic>
        <p:nvPicPr>
          <p:cNvPr id="43" name="Picture 42">
            <a:extLst>
              <a:ext uri="{FF2B5EF4-FFF2-40B4-BE49-F238E27FC236}">
                <a16:creationId xmlns:a16="http://schemas.microsoft.com/office/drawing/2014/main" id="{0C9A2F3E-3788-413A-92B6-74A9E8D537AA}"/>
              </a:ext>
            </a:extLst>
          </p:cNvPr>
          <p:cNvPicPr>
            <a:picLocks noChangeAspect="1"/>
          </p:cNvPicPr>
          <p:nvPr/>
        </p:nvPicPr>
        <p:blipFill>
          <a:blip r:embed="rId11"/>
          <a:stretch>
            <a:fillRect/>
          </a:stretch>
        </p:blipFill>
        <p:spPr>
          <a:xfrm>
            <a:off x="2422356" y="7587191"/>
            <a:ext cx="1421490" cy="1751232"/>
          </a:xfrm>
          <a:prstGeom prst="rect">
            <a:avLst/>
          </a:prstGeom>
        </p:spPr>
      </p:pic>
      <p:sp>
        <p:nvSpPr>
          <p:cNvPr id="95" name="TextBox 94">
            <a:extLst>
              <a:ext uri="{FF2B5EF4-FFF2-40B4-BE49-F238E27FC236}">
                <a16:creationId xmlns:a16="http://schemas.microsoft.com/office/drawing/2014/main" id="{9B689AF1-1EE2-4D8B-9F32-ACED22680771}"/>
              </a:ext>
            </a:extLst>
          </p:cNvPr>
          <p:cNvSpPr txBox="1"/>
          <p:nvPr/>
        </p:nvSpPr>
        <p:spPr>
          <a:xfrm>
            <a:off x="904554" y="5563608"/>
            <a:ext cx="1517802" cy="307777"/>
          </a:xfrm>
          <a:prstGeom prst="rect">
            <a:avLst/>
          </a:prstGeom>
          <a:blipFill>
            <a:blip r:embed="rId12"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50" name="Rectangle: Rounded Corners 49">
            <a:extLst>
              <a:ext uri="{FF2B5EF4-FFF2-40B4-BE49-F238E27FC236}">
                <a16:creationId xmlns:a16="http://schemas.microsoft.com/office/drawing/2014/main" id="{03DF3657-19C8-4B20-83AD-A0BA146BE7DE}"/>
              </a:ext>
            </a:extLst>
          </p:cNvPr>
          <p:cNvSpPr/>
          <p:nvPr/>
        </p:nvSpPr>
        <p:spPr>
          <a:xfrm>
            <a:off x="3923332" y="7764236"/>
            <a:ext cx="2921221" cy="1610749"/>
          </a:xfrm>
          <a:prstGeom prst="roundRect">
            <a:avLst/>
          </a:prstGeom>
          <a:solidFill>
            <a:schemeClr val="bg1"/>
          </a:solidFill>
          <a:ln>
            <a:solidFill>
              <a:srgbClr val="F5D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C08F8D4E-9065-4378-A95D-570BEA90F932}"/>
              </a:ext>
            </a:extLst>
          </p:cNvPr>
          <p:cNvPicPr>
            <a:picLocks noChangeAspect="1"/>
          </p:cNvPicPr>
          <p:nvPr/>
        </p:nvPicPr>
        <p:blipFill>
          <a:blip r:embed="rId11">
            <a:alphaModFix amt="35000"/>
          </a:blip>
          <a:stretch>
            <a:fillRect/>
          </a:stretch>
        </p:blipFill>
        <p:spPr>
          <a:xfrm>
            <a:off x="4023664" y="3322722"/>
            <a:ext cx="2227091" cy="2743708"/>
          </a:xfrm>
          <a:prstGeom prst="rect">
            <a:avLst/>
          </a:prstGeom>
        </p:spPr>
      </p:pic>
    </p:spTree>
    <p:extLst>
      <p:ext uri="{BB962C8B-B14F-4D97-AF65-F5344CB8AC3E}">
        <p14:creationId xmlns:p14="http://schemas.microsoft.com/office/powerpoint/2010/main" val="2228237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a:extLst>
              <a:ext uri="{FF2B5EF4-FFF2-40B4-BE49-F238E27FC236}">
                <a16:creationId xmlns:a16="http://schemas.microsoft.com/office/drawing/2014/main" id="{1AB1FB14-D620-4E6B-A310-4A5832F5AC06}"/>
              </a:ext>
            </a:extLst>
          </p:cNvPr>
          <p:cNvGrpSpPr/>
          <p:nvPr/>
        </p:nvGrpSpPr>
        <p:grpSpPr>
          <a:xfrm>
            <a:off x="0" y="0"/>
            <a:ext cx="7772400" cy="10058400"/>
            <a:chOff x="0" y="0"/>
            <a:chExt cx="7772400" cy="10058400"/>
          </a:xfrm>
        </p:grpSpPr>
        <p:pic>
          <p:nvPicPr>
            <p:cNvPr id="61" name="Picture 60">
              <a:extLst>
                <a:ext uri="{FF2B5EF4-FFF2-40B4-BE49-F238E27FC236}">
                  <a16:creationId xmlns:a16="http://schemas.microsoft.com/office/drawing/2014/main" id="{81B43917-99D2-42E7-8D00-A497D2B795AD}"/>
                </a:ext>
              </a:extLst>
            </p:cNvPr>
            <p:cNvPicPr>
              <a:picLocks noChangeAspect="1"/>
            </p:cNvPicPr>
            <p:nvPr/>
          </p:nvPicPr>
          <p:blipFill>
            <a:blip r:embed="rId2"/>
            <a:stretch>
              <a:fillRect/>
            </a:stretch>
          </p:blipFill>
          <p:spPr>
            <a:xfrm>
              <a:off x="0" y="0"/>
              <a:ext cx="7772400" cy="10058400"/>
            </a:xfrm>
            <a:prstGeom prst="rect">
              <a:avLst/>
            </a:prstGeom>
          </p:spPr>
        </p:pic>
        <p:pic>
          <p:nvPicPr>
            <p:cNvPr id="62" name="Picture 61" descr="Background pattern&#10;&#10;Description automatically generated">
              <a:extLst>
                <a:ext uri="{FF2B5EF4-FFF2-40B4-BE49-F238E27FC236}">
                  <a16:creationId xmlns:a16="http://schemas.microsoft.com/office/drawing/2014/main" id="{BB04032F-62BF-4982-A5F1-8D5A4AE442A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2" name="TextBox 1">
            <a:extLst>
              <a:ext uri="{FF2B5EF4-FFF2-40B4-BE49-F238E27FC236}">
                <a16:creationId xmlns:a16="http://schemas.microsoft.com/office/drawing/2014/main" id="{10D3E3D2-7D96-4D49-80E1-63602B2E08FC}"/>
              </a:ext>
            </a:extLst>
          </p:cNvPr>
          <p:cNvSpPr txBox="1"/>
          <p:nvPr/>
        </p:nvSpPr>
        <p:spPr>
          <a:xfrm>
            <a:off x="2128702" y="537882"/>
            <a:ext cx="4105434" cy="707886"/>
          </a:xfrm>
          <a:prstGeom prst="rect">
            <a:avLst/>
          </a:prstGeom>
          <a:noFill/>
        </p:spPr>
        <p:txBody>
          <a:bodyPr wrap="square" rtlCol="0">
            <a:spAutoFit/>
          </a:bodyPr>
          <a:lstStyle/>
          <a:p>
            <a:r>
              <a:rPr lang="en-US" sz="4000" dirty="0">
                <a:latin typeface="Algerian" panose="04020705040A02060702" pitchFamily="82" charset="0"/>
              </a:rPr>
              <a:t>Weekly Plan</a:t>
            </a:r>
          </a:p>
        </p:txBody>
      </p:sp>
      <p:sp>
        <p:nvSpPr>
          <p:cNvPr id="5" name="TextBox 4">
            <a:extLst>
              <a:ext uri="{FF2B5EF4-FFF2-40B4-BE49-F238E27FC236}">
                <a16:creationId xmlns:a16="http://schemas.microsoft.com/office/drawing/2014/main" id="{7557CF37-563C-497A-99C5-440BEFCE232D}"/>
              </a:ext>
            </a:extLst>
          </p:cNvPr>
          <p:cNvSpPr txBox="1"/>
          <p:nvPr/>
        </p:nvSpPr>
        <p:spPr>
          <a:xfrm>
            <a:off x="5786099" y="517994"/>
            <a:ext cx="1064178" cy="307777"/>
          </a:xfrm>
          <a:prstGeom prst="rect">
            <a:avLst/>
          </a:prstGeom>
          <a:solidFill>
            <a:schemeClr val="bg1"/>
          </a:solidFill>
          <a:ln>
            <a:noFill/>
            <a:prstDash val="dash"/>
          </a:ln>
        </p:spPr>
        <p:txBody>
          <a:bodyPr wrap="square" rtlCol="0">
            <a:spAutoFit/>
          </a:bodyPr>
          <a:lstStyle/>
          <a:p>
            <a:r>
              <a:rPr lang="en-US" sz="1400" dirty="0">
                <a:latin typeface="Montserrat" panose="00000500000000000000" pitchFamily="50" charset="0"/>
              </a:rPr>
              <a:t>Week of:</a:t>
            </a:r>
          </a:p>
        </p:txBody>
      </p:sp>
      <p:sp>
        <p:nvSpPr>
          <p:cNvPr id="24" name="TextBox 23">
            <a:extLst>
              <a:ext uri="{FF2B5EF4-FFF2-40B4-BE49-F238E27FC236}">
                <a16:creationId xmlns:a16="http://schemas.microsoft.com/office/drawing/2014/main" id="{6C0C8737-1A69-4C86-BB85-65492180AD96}"/>
              </a:ext>
            </a:extLst>
          </p:cNvPr>
          <p:cNvSpPr txBox="1"/>
          <p:nvPr/>
        </p:nvSpPr>
        <p:spPr>
          <a:xfrm>
            <a:off x="5881634" y="825771"/>
            <a:ext cx="1064178" cy="276999"/>
          </a:xfrm>
          <a:prstGeom prst="rect">
            <a:avLst/>
          </a:prstGeom>
          <a:noFill/>
          <a:ln>
            <a:solidFill>
              <a:schemeClr val="tx1"/>
            </a:solidFill>
            <a:prstDash val="sysDash"/>
          </a:ln>
        </p:spPr>
        <p:txBody>
          <a:bodyPr wrap="square" rtlCol="0">
            <a:spAutoFit/>
          </a:bodyPr>
          <a:lstStyle/>
          <a:p>
            <a:r>
              <a:rPr lang="en-US" sz="1200" dirty="0"/>
              <a:t>       /      / </a:t>
            </a:r>
          </a:p>
        </p:txBody>
      </p:sp>
      <p:sp>
        <p:nvSpPr>
          <p:cNvPr id="25" name="TextBox 24">
            <a:extLst>
              <a:ext uri="{FF2B5EF4-FFF2-40B4-BE49-F238E27FC236}">
                <a16:creationId xmlns:a16="http://schemas.microsoft.com/office/drawing/2014/main" id="{63DBA7A1-009E-48E7-A149-BE27C37C621D}"/>
              </a:ext>
            </a:extLst>
          </p:cNvPr>
          <p:cNvSpPr txBox="1"/>
          <p:nvPr/>
        </p:nvSpPr>
        <p:spPr>
          <a:xfrm>
            <a:off x="1000889" y="7176450"/>
            <a:ext cx="2325006"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 This Week</a:t>
            </a:r>
          </a:p>
        </p:txBody>
      </p:sp>
      <p:sp>
        <p:nvSpPr>
          <p:cNvPr id="26" name="TextBox 25">
            <a:extLst>
              <a:ext uri="{FF2B5EF4-FFF2-40B4-BE49-F238E27FC236}">
                <a16:creationId xmlns:a16="http://schemas.microsoft.com/office/drawing/2014/main" id="{FB47033A-A885-4C0F-964F-15C90CB90163}"/>
              </a:ext>
            </a:extLst>
          </p:cNvPr>
          <p:cNvSpPr txBox="1"/>
          <p:nvPr/>
        </p:nvSpPr>
        <p:spPr>
          <a:xfrm>
            <a:off x="1000889" y="7495131"/>
            <a:ext cx="2325006"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____________________</a:t>
            </a:r>
          </a:p>
          <a:p>
            <a:pPr marL="285750" indent="-285750">
              <a:buFont typeface="Courier New" panose="02070309020205020404" pitchFamily="49" charset="0"/>
              <a:buChar char="o"/>
            </a:pPr>
            <a:r>
              <a:rPr lang="en-US" sz="1400" dirty="0"/>
              <a:t>____________________</a:t>
            </a:r>
          </a:p>
          <a:p>
            <a:pPr marL="285750" indent="-285750">
              <a:buFont typeface="Courier New" panose="02070309020205020404" pitchFamily="49" charset="0"/>
              <a:buChar char="o"/>
            </a:pPr>
            <a:r>
              <a:rPr lang="en-US" sz="1400" dirty="0"/>
              <a:t>____________________</a:t>
            </a:r>
          </a:p>
          <a:p>
            <a:pPr marL="285750" indent="-285750">
              <a:buFont typeface="Courier New" panose="02070309020205020404" pitchFamily="49" charset="0"/>
              <a:buChar char="o"/>
            </a:pPr>
            <a:r>
              <a:rPr lang="en-US" sz="1400" dirty="0"/>
              <a:t>____________________</a:t>
            </a:r>
          </a:p>
          <a:p>
            <a:pPr marL="285750" indent="-285750">
              <a:buFont typeface="Courier New" panose="02070309020205020404" pitchFamily="49" charset="0"/>
              <a:buChar char="o"/>
            </a:pPr>
            <a:r>
              <a:rPr lang="en-US" sz="1400" dirty="0"/>
              <a:t>____________________</a:t>
            </a:r>
          </a:p>
        </p:txBody>
      </p:sp>
      <p:sp>
        <p:nvSpPr>
          <p:cNvPr id="33" name="TextBox 32">
            <a:extLst>
              <a:ext uri="{FF2B5EF4-FFF2-40B4-BE49-F238E27FC236}">
                <a16:creationId xmlns:a16="http://schemas.microsoft.com/office/drawing/2014/main" id="{947904A8-04D3-4B37-A19F-FD0933E21634}"/>
              </a:ext>
            </a:extLst>
          </p:cNvPr>
          <p:cNvSpPr txBox="1"/>
          <p:nvPr/>
        </p:nvSpPr>
        <p:spPr>
          <a:xfrm>
            <a:off x="5024683" y="7131638"/>
            <a:ext cx="1064178" cy="307777"/>
          </a:xfrm>
          <a:prstGeom prst="rect">
            <a:avLst/>
          </a:prstGeom>
          <a:blipFill>
            <a:blip r:embed="rId5"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Notes</a:t>
            </a:r>
          </a:p>
        </p:txBody>
      </p:sp>
      <p:sp>
        <p:nvSpPr>
          <p:cNvPr id="60" name="Rectangle: Rounded Corners 59">
            <a:extLst>
              <a:ext uri="{FF2B5EF4-FFF2-40B4-BE49-F238E27FC236}">
                <a16:creationId xmlns:a16="http://schemas.microsoft.com/office/drawing/2014/main" id="{56A888D0-419A-461F-9A3D-4D64501262D6}"/>
              </a:ext>
            </a:extLst>
          </p:cNvPr>
          <p:cNvSpPr/>
          <p:nvPr/>
        </p:nvSpPr>
        <p:spPr>
          <a:xfrm>
            <a:off x="815877" y="1210577"/>
            <a:ext cx="2962747" cy="131090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Rounded Corners 63">
            <a:extLst>
              <a:ext uri="{FF2B5EF4-FFF2-40B4-BE49-F238E27FC236}">
                <a16:creationId xmlns:a16="http://schemas.microsoft.com/office/drawing/2014/main" id="{EB856C55-8221-4DC5-8DB5-6F52DFBF585A}"/>
              </a:ext>
            </a:extLst>
          </p:cNvPr>
          <p:cNvSpPr/>
          <p:nvPr/>
        </p:nvSpPr>
        <p:spPr>
          <a:xfrm>
            <a:off x="815876" y="2635845"/>
            <a:ext cx="2962747" cy="131090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Rounded Corners 64">
            <a:extLst>
              <a:ext uri="{FF2B5EF4-FFF2-40B4-BE49-F238E27FC236}">
                <a16:creationId xmlns:a16="http://schemas.microsoft.com/office/drawing/2014/main" id="{5F71FD86-B31E-435A-B572-106C68EF2902}"/>
              </a:ext>
            </a:extLst>
          </p:cNvPr>
          <p:cNvSpPr/>
          <p:nvPr/>
        </p:nvSpPr>
        <p:spPr>
          <a:xfrm>
            <a:off x="798332" y="4112727"/>
            <a:ext cx="2962747" cy="131090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Rounded Corners 65">
            <a:extLst>
              <a:ext uri="{FF2B5EF4-FFF2-40B4-BE49-F238E27FC236}">
                <a16:creationId xmlns:a16="http://schemas.microsoft.com/office/drawing/2014/main" id="{4D996CA4-C47A-48AE-94F7-6F325886A98D}"/>
              </a:ext>
            </a:extLst>
          </p:cNvPr>
          <p:cNvSpPr/>
          <p:nvPr/>
        </p:nvSpPr>
        <p:spPr>
          <a:xfrm>
            <a:off x="815877" y="5622121"/>
            <a:ext cx="2962747" cy="131090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a:extLst>
              <a:ext uri="{FF2B5EF4-FFF2-40B4-BE49-F238E27FC236}">
                <a16:creationId xmlns:a16="http://schemas.microsoft.com/office/drawing/2014/main" id="{C31F993F-D4E4-4014-ABFD-1A76805AF55F}"/>
              </a:ext>
            </a:extLst>
          </p:cNvPr>
          <p:cNvSpPr txBox="1"/>
          <p:nvPr/>
        </p:nvSpPr>
        <p:spPr>
          <a:xfrm rot="16200000">
            <a:off x="310220" y="1729794"/>
            <a:ext cx="1073974" cy="307777"/>
          </a:xfrm>
          <a:prstGeom prst="rect">
            <a:avLst/>
          </a:prstGeom>
          <a:blipFill>
            <a:blip r:embed="rId6" cstate="hqprint">
              <a:extLst>
                <a:ext uri="{28A0092B-C50C-407E-A947-70E740481C1C}">
                  <a14:useLocalDpi xmlns:a14="http://schemas.microsoft.com/office/drawing/2010/main"/>
                </a:ext>
              </a:extLst>
            </a:blip>
            <a:stretch>
              <a:fillRect/>
            </a:stretch>
          </a:blipFill>
        </p:spPr>
        <p:txBody>
          <a:bodyPr wrap="square" rtlCol="0">
            <a:spAutoFit/>
          </a:bodyPr>
          <a:lstStyle/>
          <a:p>
            <a:pPr algn="ctr"/>
            <a:r>
              <a:rPr lang="en-US" sz="1400" dirty="0"/>
              <a:t>Sunday</a:t>
            </a:r>
          </a:p>
        </p:txBody>
      </p:sp>
      <p:sp>
        <p:nvSpPr>
          <p:cNvPr id="68" name="TextBox 67">
            <a:extLst>
              <a:ext uri="{FF2B5EF4-FFF2-40B4-BE49-F238E27FC236}">
                <a16:creationId xmlns:a16="http://schemas.microsoft.com/office/drawing/2014/main" id="{E0FB433C-A722-46D9-AF52-FA5B27C23293}"/>
              </a:ext>
            </a:extLst>
          </p:cNvPr>
          <p:cNvSpPr txBox="1"/>
          <p:nvPr/>
        </p:nvSpPr>
        <p:spPr>
          <a:xfrm rot="16200000">
            <a:off x="272289" y="3091932"/>
            <a:ext cx="1149423" cy="307777"/>
          </a:xfrm>
          <a:prstGeom prst="rect">
            <a:avLst/>
          </a:prstGeom>
          <a:blipFill>
            <a:blip r:embed="rId7" cstate="hqprint">
              <a:extLst>
                <a:ext uri="{28A0092B-C50C-407E-A947-70E740481C1C}">
                  <a14:useLocalDpi xmlns:a14="http://schemas.microsoft.com/office/drawing/2010/main"/>
                </a:ext>
              </a:extLst>
            </a:blip>
            <a:stretch>
              <a:fillRect/>
            </a:stretch>
          </a:blipFill>
        </p:spPr>
        <p:txBody>
          <a:bodyPr wrap="square" rtlCol="0">
            <a:spAutoFit/>
          </a:bodyPr>
          <a:lstStyle/>
          <a:p>
            <a:pPr algn="ctr"/>
            <a:r>
              <a:rPr lang="en-US" sz="1400" dirty="0"/>
              <a:t>Monday</a:t>
            </a:r>
          </a:p>
        </p:txBody>
      </p:sp>
      <p:sp>
        <p:nvSpPr>
          <p:cNvPr id="69" name="TextBox 68">
            <a:extLst>
              <a:ext uri="{FF2B5EF4-FFF2-40B4-BE49-F238E27FC236}">
                <a16:creationId xmlns:a16="http://schemas.microsoft.com/office/drawing/2014/main" id="{34915BEF-B0AE-4C39-9DF9-00A14C459084}"/>
              </a:ext>
            </a:extLst>
          </p:cNvPr>
          <p:cNvSpPr txBox="1"/>
          <p:nvPr/>
        </p:nvSpPr>
        <p:spPr>
          <a:xfrm rot="16200000">
            <a:off x="317539" y="4666614"/>
            <a:ext cx="1058923" cy="307777"/>
          </a:xfrm>
          <a:prstGeom prst="rect">
            <a:avLst/>
          </a:prstGeom>
          <a:blipFill>
            <a:blip r:embed="rId8" cstate="hqprint">
              <a:extLst>
                <a:ext uri="{28A0092B-C50C-407E-A947-70E740481C1C}">
                  <a14:useLocalDpi xmlns:a14="http://schemas.microsoft.com/office/drawing/2010/main"/>
                </a:ext>
              </a:extLst>
            </a:blip>
            <a:stretch>
              <a:fillRect/>
            </a:stretch>
          </a:blipFill>
        </p:spPr>
        <p:txBody>
          <a:bodyPr wrap="square" rtlCol="0">
            <a:spAutoFit/>
          </a:bodyPr>
          <a:lstStyle/>
          <a:p>
            <a:pPr algn="ctr"/>
            <a:r>
              <a:rPr lang="en-US" sz="1400" dirty="0"/>
              <a:t>Tuesday</a:t>
            </a:r>
          </a:p>
        </p:txBody>
      </p:sp>
      <p:sp>
        <p:nvSpPr>
          <p:cNvPr id="70" name="TextBox 69">
            <a:extLst>
              <a:ext uri="{FF2B5EF4-FFF2-40B4-BE49-F238E27FC236}">
                <a16:creationId xmlns:a16="http://schemas.microsoft.com/office/drawing/2014/main" id="{760CF095-39FE-44E6-BF73-6148BBF2CE75}"/>
              </a:ext>
            </a:extLst>
          </p:cNvPr>
          <p:cNvSpPr txBox="1"/>
          <p:nvPr/>
        </p:nvSpPr>
        <p:spPr>
          <a:xfrm rot="16200000">
            <a:off x="252729" y="6152630"/>
            <a:ext cx="1200135" cy="318957"/>
          </a:xfrm>
          <a:prstGeom prst="rect">
            <a:avLst/>
          </a:prstGeom>
          <a:blipFill>
            <a:blip r:embed="rId9" cstate="hqprint">
              <a:extLst>
                <a:ext uri="{28A0092B-C50C-407E-A947-70E740481C1C}">
                  <a14:useLocalDpi xmlns:a14="http://schemas.microsoft.com/office/drawing/2010/main"/>
                </a:ext>
              </a:extLst>
            </a:blip>
            <a:stretch>
              <a:fillRect/>
            </a:stretch>
          </a:blipFill>
        </p:spPr>
        <p:txBody>
          <a:bodyPr wrap="square" rtlCol="0">
            <a:spAutoFit/>
          </a:bodyPr>
          <a:lstStyle/>
          <a:p>
            <a:pPr algn="ctr"/>
            <a:r>
              <a:rPr lang="en-US" sz="1400" dirty="0"/>
              <a:t>Wednesday</a:t>
            </a:r>
          </a:p>
        </p:txBody>
      </p:sp>
      <p:sp>
        <p:nvSpPr>
          <p:cNvPr id="79" name="Rectangle: Rounded Corners 78">
            <a:extLst>
              <a:ext uri="{FF2B5EF4-FFF2-40B4-BE49-F238E27FC236}">
                <a16:creationId xmlns:a16="http://schemas.microsoft.com/office/drawing/2014/main" id="{C736B842-8514-4856-B98C-F5C8F0441938}"/>
              </a:ext>
            </a:extLst>
          </p:cNvPr>
          <p:cNvSpPr/>
          <p:nvPr/>
        </p:nvSpPr>
        <p:spPr>
          <a:xfrm>
            <a:off x="4092944" y="1243212"/>
            <a:ext cx="2962747" cy="131090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Rounded Corners 79">
            <a:extLst>
              <a:ext uri="{FF2B5EF4-FFF2-40B4-BE49-F238E27FC236}">
                <a16:creationId xmlns:a16="http://schemas.microsoft.com/office/drawing/2014/main" id="{C1FEF5AC-19ED-44D2-82FA-48B00E5D7966}"/>
              </a:ext>
            </a:extLst>
          </p:cNvPr>
          <p:cNvSpPr/>
          <p:nvPr/>
        </p:nvSpPr>
        <p:spPr>
          <a:xfrm>
            <a:off x="4092943" y="2668480"/>
            <a:ext cx="2962747" cy="131090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ectangle: Rounded Corners 80">
            <a:extLst>
              <a:ext uri="{FF2B5EF4-FFF2-40B4-BE49-F238E27FC236}">
                <a16:creationId xmlns:a16="http://schemas.microsoft.com/office/drawing/2014/main" id="{5BA7C768-46B3-4E84-9145-2C1E714AF5D1}"/>
              </a:ext>
            </a:extLst>
          </p:cNvPr>
          <p:cNvSpPr/>
          <p:nvPr/>
        </p:nvSpPr>
        <p:spPr>
          <a:xfrm>
            <a:off x="4075399" y="4145362"/>
            <a:ext cx="2962747" cy="131090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Rounded Corners 81">
            <a:extLst>
              <a:ext uri="{FF2B5EF4-FFF2-40B4-BE49-F238E27FC236}">
                <a16:creationId xmlns:a16="http://schemas.microsoft.com/office/drawing/2014/main" id="{EC19E00F-B99E-46EC-8240-819F33263097}"/>
              </a:ext>
            </a:extLst>
          </p:cNvPr>
          <p:cNvSpPr/>
          <p:nvPr/>
        </p:nvSpPr>
        <p:spPr>
          <a:xfrm>
            <a:off x="4092944" y="5654756"/>
            <a:ext cx="2962747" cy="131090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8699F7DE-BADE-4258-92DE-A9ABDD74758D}"/>
              </a:ext>
            </a:extLst>
          </p:cNvPr>
          <p:cNvSpPr txBox="1"/>
          <p:nvPr/>
        </p:nvSpPr>
        <p:spPr>
          <a:xfrm rot="16200000">
            <a:off x="3587287" y="1762429"/>
            <a:ext cx="1073974" cy="307777"/>
          </a:xfrm>
          <a:prstGeom prst="rect">
            <a:avLst/>
          </a:prstGeom>
          <a:blipFill>
            <a:blip r:embed="rId6" cstate="hqprint">
              <a:extLst>
                <a:ext uri="{28A0092B-C50C-407E-A947-70E740481C1C}">
                  <a14:useLocalDpi xmlns:a14="http://schemas.microsoft.com/office/drawing/2010/main"/>
                </a:ext>
              </a:extLst>
            </a:blip>
            <a:stretch>
              <a:fillRect/>
            </a:stretch>
          </a:blipFill>
        </p:spPr>
        <p:txBody>
          <a:bodyPr wrap="square" rtlCol="0">
            <a:spAutoFit/>
          </a:bodyPr>
          <a:lstStyle/>
          <a:p>
            <a:pPr algn="ctr"/>
            <a:r>
              <a:rPr lang="en-US" sz="1400" dirty="0"/>
              <a:t>Thursday</a:t>
            </a:r>
          </a:p>
        </p:txBody>
      </p:sp>
      <p:sp>
        <p:nvSpPr>
          <p:cNvPr id="84" name="TextBox 83">
            <a:extLst>
              <a:ext uri="{FF2B5EF4-FFF2-40B4-BE49-F238E27FC236}">
                <a16:creationId xmlns:a16="http://schemas.microsoft.com/office/drawing/2014/main" id="{91C74BE2-2B8A-4038-B9A9-18868E15ABC5}"/>
              </a:ext>
            </a:extLst>
          </p:cNvPr>
          <p:cNvSpPr txBox="1"/>
          <p:nvPr/>
        </p:nvSpPr>
        <p:spPr>
          <a:xfrm rot="16200000">
            <a:off x="3549356" y="3124567"/>
            <a:ext cx="1149423" cy="307777"/>
          </a:xfrm>
          <a:prstGeom prst="rect">
            <a:avLst/>
          </a:prstGeom>
          <a:blipFill>
            <a:blip r:embed="rId7" cstate="hqprint">
              <a:extLst>
                <a:ext uri="{28A0092B-C50C-407E-A947-70E740481C1C}">
                  <a14:useLocalDpi xmlns:a14="http://schemas.microsoft.com/office/drawing/2010/main"/>
                </a:ext>
              </a:extLst>
            </a:blip>
            <a:stretch>
              <a:fillRect/>
            </a:stretch>
          </a:blipFill>
        </p:spPr>
        <p:txBody>
          <a:bodyPr wrap="square" rtlCol="0">
            <a:spAutoFit/>
          </a:bodyPr>
          <a:lstStyle/>
          <a:p>
            <a:pPr algn="ctr"/>
            <a:r>
              <a:rPr lang="en-US" sz="1400" dirty="0"/>
              <a:t>Friday</a:t>
            </a:r>
          </a:p>
        </p:txBody>
      </p:sp>
      <p:sp>
        <p:nvSpPr>
          <p:cNvPr id="85" name="TextBox 84">
            <a:extLst>
              <a:ext uri="{FF2B5EF4-FFF2-40B4-BE49-F238E27FC236}">
                <a16:creationId xmlns:a16="http://schemas.microsoft.com/office/drawing/2014/main" id="{FA34B227-89CF-4254-B85A-7DB518F03175}"/>
              </a:ext>
            </a:extLst>
          </p:cNvPr>
          <p:cNvSpPr txBox="1"/>
          <p:nvPr/>
        </p:nvSpPr>
        <p:spPr>
          <a:xfrm rot="16200000">
            <a:off x="3594606" y="4699249"/>
            <a:ext cx="1058923" cy="307777"/>
          </a:xfrm>
          <a:prstGeom prst="rect">
            <a:avLst/>
          </a:prstGeom>
          <a:blipFill>
            <a:blip r:embed="rId8" cstate="hqprint">
              <a:extLst>
                <a:ext uri="{28A0092B-C50C-407E-A947-70E740481C1C}">
                  <a14:useLocalDpi xmlns:a14="http://schemas.microsoft.com/office/drawing/2010/main"/>
                </a:ext>
              </a:extLst>
            </a:blip>
            <a:stretch>
              <a:fillRect/>
            </a:stretch>
          </a:blipFill>
        </p:spPr>
        <p:txBody>
          <a:bodyPr wrap="square" rtlCol="0">
            <a:spAutoFit/>
          </a:bodyPr>
          <a:lstStyle/>
          <a:p>
            <a:pPr algn="ctr"/>
            <a:r>
              <a:rPr lang="en-US" sz="1400" dirty="0"/>
              <a:t>Saturday</a:t>
            </a:r>
          </a:p>
        </p:txBody>
      </p:sp>
      <p:sp>
        <p:nvSpPr>
          <p:cNvPr id="86" name="TextBox 85">
            <a:extLst>
              <a:ext uri="{FF2B5EF4-FFF2-40B4-BE49-F238E27FC236}">
                <a16:creationId xmlns:a16="http://schemas.microsoft.com/office/drawing/2014/main" id="{0E8D2759-4578-4DAD-BC35-D40DAB1D7A44}"/>
              </a:ext>
            </a:extLst>
          </p:cNvPr>
          <p:cNvSpPr txBox="1"/>
          <p:nvPr/>
        </p:nvSpPr>
        <p:spPr>
          <a:xfrm rot="16200000">
            <a:off x="3529796" y="6190855"/>
            <a:ext cx="1200135" cy="307777"/>
          </a:xfrm>
          <a:prstGeom prst="rect">
            <a:avLst/>
          </a:prstGeom>
          <a:blipFill>
            <a:blip r:embed="rId10" cstate="hqprint">
              <a:extLst>
                <a:ext uri="{28A0092B-C50C-407E-A947-70E740481C1C}">
                  <a14:useLocalDpi xmlns:a14="http://schemas.microsoft.com/office/drawing/2010/main"/>
                </a:ext>
              </a:extLst>
            </a:blip>
            <a:stretch>
              <a:fillRect/>
            </a:stretch>
          </a:blipFill>
        </p:spPr>
        <p:txBody>
          <a:bodyPr wrap="square" rtlCol="0">
            <a:spAutoFit/>
          </a:bodyPr>
          <a:lstStyle/>
          <a:p>
            <a:pPr algn="ctr"/>
            <a:r>
              <a:rPr lang="en-US" sz="1400" dirty="0"/>
              <a:t>Don’t forget!</a:t>
            </a:r>
          </a:p>
        </p:txBody>
      </p:sp>
      <p:pic>
        <p:nvPicPr>
          <p:cNvPr id="13" name="Picture 12">
            <a:extLst>
              <a:ext uri="{FF2B5EF4-FFF2-40B4-BE49-F238E27FC236}">
                <a16:creationId xmlns:a16="http://schemas.microsoft.com/office/drawing/2014/main" id="{1D22B7EB-39F5-47E7-B3E7-6AA88DFA4105}"/>
              </a:ext>
            </a:extLst>
          </p:cNvPr>
          <p:cNvPicPr>
            <a:picLocks noChangeAspect="1"/>
          </p:cNvPicPr>
          <p:nvPr/>
        </p:nvPicPr>
        <p:blipFill>
          <a:blip r:embed="rId11"/>
          <a:stretch>
            <a:fillRect/>
          </a:stretch>
        </p:blipFill>
        <p:spPr>
          <a:xfrm>
            <a:off x="3279950" y="8170587"/>
            <a:ext cx="1590897" cy="1228896"/>
          </a:xfrm>
          <a:prstGeom prst="rect">
            <a:avLst/>
          </a:prstGeom>
        </p:spPr>
      </p:pic>
      <p:pic>
        <p:nvPicPr>
          <p:cNvPr id="29" name="Picture 28">
            <a:extLst>
              <a:ext uri="{FF2B5EF4-FFF2-40B4-BE49-F238E27FC236}">
                <a16:creationId xmlns:a16="http://schemas.microsoft.com/office/drawing/2014/main" id="{14BB584A-AD0A-4E4F-B47F-E5622590126C}"/>
              </a:ext>
            </a:extLst>
          </p:cNvPr>
          <p:cNvPicPr>
            <a:picLocks noChangeAspect="1"/>
          </p:cNvPicPr>
          <p:nvPr/>
        </p:nvPicPr>
        <p:blipFill>
          <a:blip r:embed="rId11">
            <a:alphaModFix amt="20000"/>
          </a:blip>
          <a:stretch>
            <a:fillRect/>
          </a:stretch>
        </p:blipFill>
        <p:spPr>
          <a:xfrm>
            <a:off x="2629606" y="2532382"/>
            <a:ext cx="2891583" cy="2233617"/>
          </a:xfrm>
          <a:prstGeom prst="rect">
            <a:avLst/>
          </a:prstGeom>
        </p:spPr>
      </p:pic>
    </p:spTree>
    <p:extLst>
      <p:ext uri="{BB962C8B-B14F-4D97-AF65-F5344CB8AC3E}">
        <p14:creationId xmlns:p14="http://schemas.microsoft.com/office/powerpoint/2010/main" val="338127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28F0330-DD59-4544-B7CF-6CCBFBA1D6B9}"/>
              </a:ext>
            </a:extLst>
          </p:cNvPr>
          <p:cNvGrpSpPr/>
          <p:nvPr/>
        </p:nvGrpSpPr>
        <p:grpSpPr>
          <a:xfrm>
            <a:off x="0" y="0"/>
            <a:ext cx="7772400" cy="10058400"/>
            <a:chOff x="0" y="0"/>
            <a:chExt cx="7772400" cy="10058400"/>
          </a:xfrm>
        </p:grpSpPr>
        <p:pic>
          <p:nvPicPr>
            <p:cNvPr id="9" name="Picture 8">
              <a:extLst>
                <a:ext uri="{FF2B5EF4-FFF2-40B4-BE49-F238E27FC236}">
                  <a16:creationId xmlns:a16="http://schemas.microsoft.com/office/drawing/2014/main" id="{F050BE45-CCB1-4957-85A6-52CD7BB83213}"/>
                </a:ext>
              </a:extLst>
            </p:cNvPr>
            <p:cNvPicPr>
              <a:picLocks noChangeAspect="1"/>
            </p:cNvPicPr>
            <p:nvPr/>
          </p:nvPicPr>
          <p:blipFill>
            <a:blip r:embed="rId2"/>
            <a:stretch>
              <a:fillRect/>
            </a:stretch>
          </p:blipFill>
          <p:spPr>
            <a:xfrm>
              <a:off x="0" y="0"/>
              <a:ext cx="7772400" cy="10058400"/>
            </a:xfrm>
            <a:prstGeom prst="rect">
              <a:avLst/>
            </a:prstGeom>
          </p:spPr>
        </p:pic>
        <p:pic>
          <p:nvPicPr>
            <p:cNvPr id="10" name="Picture 9" descr="Background pattern&#10;&#10;Description automatically generated">
              <a:extLst>
                <a:ext uri="{FF2B5EF4-FFF2-40B4-BE49-F238E27FC236}">
                  <a16:creationId xmlns:a16="http://schemas.microsoft.com/office/drawing/2014/main" id="{BC0B7A6C-8576-47FB-A34A-D45072B674E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7" name="Rectangle: Rounded Corners 6">
            <a:extLst>
              <a:ext uri="{FF2B5EF4-FFF2-40B4-BE49-F238E27FC236}">
                <a16:creationId xmlns:a16="http://schemas.microsoft.com/office/drawing/2014/main" id="{B9395704-9E64-4E76-9870-9383166DCB67}"/>
              </a:ext>
            </a:extLst>
          </p:cNvPr>
          <p:cNvSpPr/>
          <p:nvPr/>
        </p:nvSpPr>
        <p:spPr>
          <a:xfrm>
            <a:off x="1556656" y="1690461"/>
            <a:ext cx="4972595" cy="1216512"/>
          </a:xfrm>
          <a:prstGeom prst="roundRect">
            <a:avLst>
              <a:gd name="adj" fmla="val 8334"/>
            </a:avLst>
          </a:prstGeom>
          <a:blipFill>
            <a:blip r:embed="rId4" cstate="hqprint">
              <a:extLst>
                <a:ext uri="{28A0092B-C50C-407E-A947-70E740481C1C}">
                  <a14:useLocalDpi xmlns:a14="http://schemas.microsoft.com/office/drawing/2010/main"/>
                </a:ext>
              </a:extLst>
            </a:blip>
            <a:stretch>
              <a:fillRect/>
            </a:stretch>
          </a:blipFill>
          <a:ln>
            <a:no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38A575CA-D23D-4A05-AE9F-2FADD435E876}"/>
              </a:ext>
            </a:extLst>
          </p:cNvPr>
          <p:cNvSpPr/>
          <p:nvPr/>
        </p:nvSpPr>
        <p:spPr>
          <a:xfrm>
            <a:off x="1670089" y="1801744"/>
            <a:ext cx="4741817" cy="993946"/>
          </a:xfrm>
          <a:prstGeom prst="roundRect">
            <a:avLst>
              <a:gd name="adj" fmla="val 8334"/>
            </a:avLst>
          </a:prstGeom>
          <a:solidFill>
            <a:schemeClr val="bg1"/>
          </a:solidFill>
          <a:ln>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DC4AAE1-E983-474A-A78C-2F1672D2CA51}"/>
              </a:ext>
            </a:extLst>
          </p:cNvPr>
          <p:cNvSpPr txBox="1"/>
          <p:nvPr/>
        </p:nvSpPr>
        <p:spPr>
          <a:xfrm>
            <a:off x="1593668" y="1891621"/>
            <a:ext cx="4741817" cy="707886"/>
          </a:xfrm>
          <a:prstGeom prst="rect">
            <a:avLst/>
          </a:prstGeom>
          <a:noFill/>
        </p:spPr>
        <p:txBody>
          <a:bodyPr wrap="square" rtlCol="0">
            <a:spAutoFit/>
          </a:bodyPr>
          <a:lstStyle/>
          <a:p>
            <a:pPr algn="ctr"/>
            <a:r>
              <a:rPr lang="en-US" sz="4000" dirty="0">
                <a:latin typeface="Algerian" panose="04020705040A02060702" pitchFamily="82" charset="0"/>
              </a:rPr>
              <a:t>2022</a:t>
            </a:r>
          </a:p>
        </p:txBody>
      </p:sp>
      <p:pic>
        <p:nvPicPr>
          <p:cNvPr id="11" name="Picture 10">
            <a:extLst>
              <a:ext uri="{FF2B5EF4-FFF2-40B4-BE49-F238E27FC236}">
                <a16:creationId xmlns:a16="http://schemas.microsoft.com/office/drawing/2014/main" id="{DB89522F-77A9-4298-94A7-CBE8303F9B89}"/>
              </a:ext>
            </a:extLst>
          </p:cNvPr>
          <p:cNvPicPr>
            <a:picLocks noChangeAspect="1"/>
          </p:cNvPicPr>
          <p:nvPr/>
        </p:nvPicPr>
        <p:blipFill>
          <a:blip r:embed="rId5"/>
          <a:stretch>
            <a:fillRect/>
          </a:stretch>
        </p:blipFill>
        <p:spPr>
          <a:xfrm>
            <a:off x="2574170" y="4410384"/>
            <a:ext cx="2885336" cy="3554646"/>
          </a:xfrm>
          <a:prstGeom prst="rect">
            <a:avLst/>
          </a:prstGeom>
        </p:spPr>
      </p:pic>
    </p:spTree>
    <p:extLst>
      <p:ext uri="{BB962C8B-B14F-4D97-AF65-F5344CB8AC3E}">
        <p14:creationId xmlns:p14="http://schemas.microsoft.com/office/powerpoint/2010/main" val="1386022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36D41CE6-EEC1-4ABE-83D7-3FD19BBD7375}"/>
              </a:ext>
            </a:extLst>
          </p:cNvPr>
          <p:cNvGrpSpPr/>
          <p:nvPr/>
        </p:nvGrpSpPr>
        <p:grpSpPr>
          <a:xfrm>
            <a:off x="0" y="0"/>
            <a:ext cx="7772400" cy="10058400"/>
            <a:chOff x="0" y="0"/>
            <a:chExt cx="7772400" cy="10058400"/>
          </a:xfrm>
        </p:grpSpPr>
        <p:pic>
          <p:nvPicPr>
            <p:cNvPr id="12" name="Picture 11">
              <a:extLst>
                <a:ext uri="{FF2B5EF4-FFF2-40B4-BE49-F238E27FC236}">
                  <a16:creationId xmlns:a16="http://schemas.microsoft.com/office/drawing/2014/main" id="{CF250899-F7DE-4653-B659-952F05066A62}"/>
                </a:ext>
              </a:extLst>
            </p:cNvPr>
            <p:cNvPicPr>
              <a:picLocks noChangeAspect="1"/>
            </p:cNvPicPr>
            <p:nvPr/>
          </p:nvPicPr>
          <p:blipFill>
            <a:blip r:embed="rId2"/>
            <a:stretch>
              <a:fillRect/>
            </a:stretch>
          </p:blipFill>
          <p:spPr>
            <a:xfrm>
              <a:off x="0" y="0"/>
              <a:ext cx="7772400" cy="10058400"/>
            </a:xfrm>
            <a:prstGeom prst="rect">
              <a:avLst/>
            </a:prstGeom>
          </p:spPr>
        </p:pic>
        <p:pic>
          <p:nvPicPr>
            <p:cNvPr id="13" name="Picture 12" descr="Background pattern&#10;&#10;Description automatically generated">
              <a:extLst>
                <a:ext uri="{FF2B5EF4-FFF2-40B4-BE49-F238E27FC236}">
                  <a16:creationId xmlns:a16="http://schemas.microsoft.com/office/drawing/2014/main" id="{27B05856-AB54-44BA-8AC1-77247F725BE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2721" y="293671"/>
              <a:ext cx="7201222" cy="9407399"/>
            </a:xfrm>
            <a:prstGeom prst="rect">
              <a:avLst/>
            </a:prstGeom>
            <a:ln>
              <a:noFill/>
            </a:ln>
            <a:effectLst>
              <a:outerShdw blurRad="292100" dist="139700" dir="2700000" algn="tl" rotWithShape="0">
                <a:srgbClr val="333333">
                  <a:alpha val="65000"/>
                </a:srgbClr>
              </a:outerShdw>
            </a:effectLst>
          </p:spPr>
        </p:pic>
      </p:grpSp>
      <p:sp>
        <p:nvSpPr>
          <p:cNvPr id="6" name="Rectangle: Rounded Corners 5">
            <a:extLst>
              <a:ext uri="{FF2B5EF4-FFF2-40B4-BE49-F238E27FC236}">
                <a16:creationId xmlns:a16="http://schemas.microsoft.com/office/drawing/2014/main" id="{3E8EF74B-3BE4-430E-B37F-9555428F1911}"/>
              </a:ext>
            </a:extLst>
          </p:cNvPr>
          <p:cNvSpPr/>
          <p:nvPr/>
        </p:nvSpPr>
        <p:spPr>
          <a:xfrm>
            <a:off x="510050" y="437596"/>
            <a:ext cx="6826565" cy="7245531"/>
          </a:xfrm>
          <a:prstGeom prst="roundRect">
            <a:avLst>
              <a:gd name="adj" fmla="val 3927"/>
            </a:avLst>
          </a:prstGeom>
          <a:solidFill>
            <a:schemeClr val="bg1"/>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le 8">
            <a:extLst>
              <a:ext uri="{FF2B5EF4-FFF2-40B4-BE49-F238E27FC236}">
                <a16:creationId xmlns:a16="http://schemas.microsoft.com/office/drawing/2014/main" id="{C6655045-79E5-4ED9-87F1-EE297A681E58}"/>
              </a:ext>
            </a:extLst>
          </p:cNvPr>
          <p:cNvGraphicFramePr>
            <a:graphicFrameLocks noGrp="1"/>
          </p:cNvGraphicFramePr>
          <p:nvPr>
            <p:extLst>
              <p:ext uri="{D42A27DB-BD31-4B8C-83A1-F6EECF244321}">
                <p14:modId xmlns:p14="http://schemas.microsoft.com/office/powerpoint/2010/main" val="2616456074"/>
              </p:ext>
            </p:extLst>
          </p:nvPr>
        </p:nvGraphicFramePr>
        <p:xfrm>
          <a:off x="739595" y="606903"/>
          <a:ext cx="6367473" cy="6906916"/>
        </p:xfrm>
        <a:graphic>
          <a:graphicData uri="http://schemas.openxmlformats.org/drawingml/2006/table">
            <a:tbl>
              <a:tblPr firstRow="1" bandRow="1">
                <a:tableStyleId>{0505E3EF-67EA-436B-97B2-0124C06EBD24}</a:tableStyleId>
              </a:tblPr>
              <a:tblGrid>
                <a:gridCol w="909639">
                  <a:extLst>
                    <a:ext uri="{9D8B030D-6E8A-4147-A177-3AD203B41FA5}">
                      <a16:colId xmlns:a16="http://schemas.microsoft.com/office/drawing/2014/main" val="698137176"/>
                    </a:ext>
                  </a:extLst>
                </a:gridCol>
                <a:gridCol w="909639">
                  <a:extLst>
                    <a:ext uri="{9D8B030D-6E8A-4147-A177-3AD203B41FA5}">
                      <a16:colId xmlns:a16="http://schemas.microsoft.com/office/drawing/2014/main" val="3826593450"/>
                    </a:ext>
                  </a:extLst>
                </a:gridCol>
                <a:gridCol w="909639">
                  <a:extLst>
                    <a:ext uri="{9D8B030D-6E8A-4147-A177-3AD203B41FA5}">
                      <a16:colId xmlns:a16="http://schemas.microsoft.com/office/drawing/2014/main" val="18862860"/>
                    </a:ext>
                  </a:extLst>
                </a:gridCol>
                <a:gridCol w="909639">
                  <a:extLst>
                    <a:ext uri="{9D8B030D-6E8A-4147-A177-3AD203B41FA5}">
                      <a16:colId xmlns:a16="http://schemas.microsoft.com/office/drawing/2014/main" val="1511723880"/>
                    </a:ext>
                  </a:extLst>
                </a:gridCol>
                <a:gridCol w="909639">
                  <a:extLst>
                    <a:ext uri="{9D8B030D-6E8A-4147-A177-3AD203B41FA5}">
                      <a16:colId xmlns:a16="http://schemas.microsoft.com/office/drawing/2014/main" val="322648099"/>
                    </a:ext>
                  </a:extLst>
                </a:gridCol>
                <a:gridCol w="909639">
                  <a:extLst>
                    <a:ext uri="{9D8B030D-6E8A-4147-A177-3AD203B41FA5}">
                      <a16:colId xmlns:a16="http://schemas.microsoft.com/office/drawing/2014/main" val="4120285314"/>
                    </a:ext>
                  </a:extLst>
                </a:gridCol>
                <a:gridCol w="909639">
                  <a:extLst>
                    <a:ext uri="{9D8B030D-6E8A-4147-A177-3AD203B41FA5}">
                      <a16:colId xmlns:a16="http://schemas.microsoft.com/office/drawing/2014/main" val="1081778277"/>
                    </a:ext>
                  </a:extLst>
                </a:gridCol>
              </a:tblGrid>
              <a:tr h="1352831">
                <a:tc gridSpan="7">
                  <a:txBody>
                    <a:bodyPr/>
                    <a:lstStyle/>
                    <a:p>
                      <a:pPr algn="ctr"/>
                      <a:r>
                        <a:rPr lang="en-US" sz="6300" b="0" spc="0" dirty="0">
                          <a:latin typeface="Algerian" panose="04020705040A02060702" pitchFamily="82" charset="0"/>
                        </a:rPr>
                        <a:t>January 2022</a:t>
                      </a:r>
                    </a:p>
                  </a:txBody>
                  <a:tcPr marL="323529" marR="323529" marT="161764" marB="161764">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37064">
                <a:tc>
                  <a:txBody>
                    <a:bodyPr/>
                    <a:lstStyle/>
                    <a:p>
                      <a:pPr algn="ctr"/>
                      <a:r>
                        <a:rPr lang="en-US" sz="1050" b="0" spc="600" dirty="0">
                          <a:latin typeface="Montserrat" pitchFamily="2" charset="77"/>
                        </a:rPr>
                        <a:t>Sun</a:t>
                      </a:r>
                    </a:p>
                  </a:txBody>
                  <a:tcPr marL="108572" marR="108572" marT="54286" marB="54286"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Mon</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Tue</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Wed</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Thu</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Fri</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50" b="0" spc="600" dirty="0">
                          <a:latin typeface="Montserrat" pitchFamily="2" charset="77"/>
                        </a:rPr>
                        <a:t>Sat</a:t>
                      </a:r>
                    </a:p>
                  </a:txBody>
                  <a:tcPr marL="108572" marR="108572" marT="54286" marB="54286"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7362286"/>
                  </a:ext>
                </a:extLst>
              </a:tr>
              <a:tr h="972341">
                <a:tc>
                  <a:txBody>
                    <a:bodyPr/>
                    <a:lstStyle/>
                    <a:p>
                      <a:pPr algn="l"/>
                      <a:endParaRPr lang="en-US" sz="105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828936">
                <a:tc>
                  <a:txBody>
                    <a:bodyPr/>
                    <a:lstStyle/>
                    <a:p>
                      <a:pPr algn="l"/>
                      <a:r>
                        <a:rPr lang="en-US" sz="1050" b="0" spc="0" dirty="0">
                          <a:latin typeface="Montserrat" panose="00000500000000000000" pitchFamily="50" charset="0"/>
                        </a:rPr>
                        <a:t>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828936">
                <a:tc>
                  <a:txBody>
                    <a:bodyPr/>
                    <a:lstStyle/>
                    <a:p>
                      <a:pPr algn="l"/>
                      <a:r>
                        <a:rPr lang="en-US" sz="1050" b="0" spc="0" dirty="0">
                          <a:latin typeface="Montserrat" panose="00000500000000000000" pitchFamily="50" charset="0"/>
                        </a:rPr>
                        <a:t>9</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828936">
                <a:tc>
                  <a:txBody>
                    <a:bodyPr/>
                    <a:lstStyle/>
                    <a:p>
                      <a:pPr algn="l"/>
                      <a:r>
                        <a:rPr lang="en-US" sz="1050" b="0" spc="0" dirty="0">
                          <a:latin typeface="Montserrat" panose="00000500000000000000" pitchFamily="50" charset="0"/>
                        </a:rPr>
                        <a:t>16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828936">
                <a:tc>
                  <a:txBody>
                    <a:bodyPr/>
                    <a:lstStyle/>
                    <a:p>
                      <a:pPr algn="l"/>
                      <a:r>
                        <a:rPr lang="en-US" sz="1050" b="0" spc="0" dirty="0">
                          <a:latin typeface="Montserrat" panose="00000500000000000000" pitchFamily="50" charset="0"/>
                        </a:rPr>
                        <a:t>23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828936">
                <a:tc>
                  <a:txBody>
                    <a:bodyPr/>
                    <a:lstStyle/>
                    <a:p>
                      <a:pPr algn="l"/>
                      <a:r>
                        <a:rPr lang="en-US" sz="1050" b="0" spc="0" dirty="0">
                          <a:latin typeface="Montserrat" panose="00000500000000000000" pitchFamily="50" charset="0"/>
                        </a:rPr>
                        <a:t>30</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80390700"/>
                  </a:ext>
                </a:extLst>
              </a:tr>
            </a:tbl>
          </a:graphicData>
        </a:graphic>
      </p:graphicFrame>
      <p:grpSp>
        <p:nvGrpSpPr>
          <p:cNvPr id="2" name="Group 1">
            <a:extLst>
              <a:ext uri="{FF2B5EF4-FFF2-40B4-BE49-F238E27FC236}">
                <a16:creationId xmlns:a16="http://schemas.microsoft.com/office/drawing/2014/main" id="{32CC70E6-56F2-4550-8FB0-8294BA11D4D6}"/>
              </a:ext>
            </a:extLst>
          </p:cNvPr>
          <p:cNvGrpSpPr/>
          <p:nvPr/>
        </p:nvGrpSpPr>
        <p:grpSpPr>
          <a:xfrm>
            <a:off x="632020" y="7852434"/>
            <a:ext cx="6586740" cy="1667585"/>
            <a:chOff x="632020" y="7852434"/>
            <a:chExt cx="6586740" cy="1667585"/>
          </a:xfrm>
        </p:grpSpPr>
        <p:sp>
          <p:nvSpPr>
            <p:cNvPr id="14" name="TextBox 13">
              <a:extLst>
                <a:ext uri="{FF2B5EF4-FFF2-40B4-BE49-F238E27FC236}">
                  <a16:creationId xmlns:a16="http://schemas.microsoft.com/office/drawing/2014/main" id="{E090BA31-4572-424D-B94F-EB6FB51920B7}"/>
                </a:ext>
              </a:extLst>
            </p:cNvPr>
            <p:cNvSpPr txBox="1"/>
            <p:nvPr/>
          </p:nvSpPr>
          <p:spPr>
            <a:xfrm>
              <a:off x="739595"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Appointments</a:t>
              </a:r>
            </a:p>
          </p:txBody>
        </p:sp>
        <p:sp>
          <p:nvSpPr>
            <p:cNvPr id="15" name="TextBox 14">
              <a:extLst>
                <a:ext uri="{FF2B5EF4-FFF2-40B4-BE49-F238E27FC236}">
                  <a16:creationId xmlns:a16="http://schemas.microsoft.com/office/drawing/2014/main" id="{3D6FC25F-597F-4BAE-94F8-4A947BE4100A}"/>
                </a:ext>
              </a:extLst>
            </p:cNvPr>
            <p:cNvSpPr txBox="1"/>
            <p:nvPr/>
          </p:nvSpPr>
          <p:spPr>
            <a:xfrm>
              <a:off x="3015537"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Must Do’s</a:t>
              </a:r>
            </a:p>
          </p:txBody>
        </p:sp>
        <p:sp>
          <p:nvSpPr>
            <p:cNvPr id="22" name="TextBox 21">
              <a:extLst>
                <a:ext uri="{FF2B5EF4-FFF2-40B4-BE49-F238E27FC236}">
                  <a16:creationId xmlns:a16="http://schemas.microsoft.com/office/drawing/2014/main" id="{5881AA0B-2E9B-4D12-BCBC-37C5037BA311}"/>
                </a:ext>
              </a:extLst>
            </p:cNvPr>
            <p:cNvSpPr txBox="1"/>
            <p:nvPr/>
          </p:nvSpPr>
          <p:spPr>
            <a:xfrm>
              <a:off x="5369861" y="7852434"/>
              <a:ext cx="1741325" cy="307777"/>
            </a:xfrm>
            <a:prstGeom prst="rect">
              <a:avLst/>
            </a:prstGeom>
            <a:blipFill>
              <a:blip r:embed="rId4" cstate="hqprint">
                <a:extLst>
                  <a:ext uri="{28A0092B-C50C-407E-A947-70E740481C1C}">
                    <a14:useLocalDpi xmlns:a14="http://schemas.microsoft.com/office/drawing/2010/main"/>
                  </a:ext>
                </a:extLst>
              </a:blip>
              <a:stretch>
                <a:fillRect/>
              </a:stretch>
            </a:blipFill>
            <a:ln>
              <a:noFill/>
              <a:prstDash val="dash"/>
            </a:ln>
          </p:spPr>
          <p:txBody>
            <a:bodyPr wrap="square" rtlCol="0">
              <a:spAutoFit/>
            </a:bodyPr>
            <a:lstStyle/>
            <a:p>
              <a:pPr algn="ctr"/>
              <a:r>
                <a:rPr lang="en-US" sz="1400" dirty="0">
                  <a:latin typeface="Montserrat" panose="00000500000000000000" pitchFamily="50" charset="0"/>
                </a:rPr>
                <a:t>People To See</a:t>
              </a:r>
            </a:p>
          </p:txBody>
        </p:sp>
        <p:sp>
          <p:nvSpPr>
            <p:cNvPr id="23" name="TextBox 22">
              <a:extLst>
                <a:ext uri="{FF2B5EF4-FFF2-40B4-BE49-F238E27FC236}">
                  <a16:creationId xmlns:a16="http://schemas.microsoft.com/office/drawing/2014/main" id="{5661CE35-FB00-43AA-8305-403DE923B755}"/>
                </a:ext>
              </a:extLst>
            </p:cNvPr>
            <p:cNvSpPr txBox="1"/>
            <p:nvPr/>
          </p:nvSpPr>
          <p:spPr>
            <a:xfrm>
              <a:off x="632020" y="8308767"/>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4" name="TextBox 23">
              <a:extLst>
                <a:ext uri="{FF2B5EF4-FFF2-40B4-BE49-F238E27FC236}">
                  <a16:creationId xmlns:a16="http://schemas.microsoft.com/office/drawing/2014/main" id="{AACF1AA2-3EAB-4727-AF28-83FD00BB987A}"/>
                </a:ext>
              </a:extLst>
            </p:cNvPr>
            <p:cNvSpPr txBox="1"/>
            <p:nvPr/>
          </p:nvSpPr>
          <p:spPr>
            <a:xfrm>
              <a:off x="2897793" y="8350468"/>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sp>
          <p:nvSpPr>
            <p:cNvPr id="25" name="TextBox 24">
              <a:extLst>
                <a:ext uri="{FF2B5EF4-FFF2-40B4-BE49-F238E27FC236}">
                  <a16:creationId xmlns:a16="http://schemas.microsoft.com/office/drawing/2014/main" id="{EBD6C305-95CC-47E6-BA79-CB49F948316F}"/>
                </a:ext>
              </a:extLst>
            </p:cNvPr>
            <p:cNvSpPr txBox="1"/>
            <p:nvPr/>
          </p:nvSpPr>
          <p:spPr>
            <a:xfrm>
              <a:off x="5262286" y="8325014"/>
              <a:ext cx="1956474" cy="1169551"/>
            </a:xfrm>
            <a:prstGeom prst="rect">
              <a:avLst/>
            </a:prstGeom>
            <a:solidFill>
              <a:schemeClr val="bg1"/>
            </a:solidFill>
          </p:spPr>
          <p:txBody>
            <a:bodyPr wrap="square" rtlCol="0">
              <a:spAutoFit/>
            </a:bodyPr>
            <a:lstStyle/>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a:p>
              <a:pPr marL="285750" indent="-285750">
                <a:buFont typeface="Courier New" panose="02070309020205020404" pitchFamily="49" charset="0"/>
                <a:buChar char="o"/>
              </a:pPr>
              <a:r>
                <a:rPr lang="en-US" sz="1400" dirty="0"/>
                <a:t>________________</a:t>
              </a:r>
            </a:p>
          </p:txBody>
        </p:sp>
      </p:grpSp>
      <p:pic>
        <p:nvPicPr>
          <p:cNvPr id="16" name="Picture 15">
            <a:extLst>
              <a:ext uri="{FF2B5EF4-FFF2-40B4-BE49-F238E27FC236}">
                <a16:creationId xmlns:a16="http://schemas.microsoft.com/office/drawing/2014/main" id="{CE0CA273-DFEC-4219-9D7B-470640D6FE76}"/>
              </a:ext>
            </a:extLst>
          </p:cNvPr>
          <p:cNvPicPr>
            <a:picLocks noChangeAspect="1"/>
          </p:cNvPicPr>
          <p:nvPr/>
        </p:nvPicPr>
        <p:blipFill>
          <a:blip r:embed="rId5">
            <a:alphaModFix amt="35000"/>
          </a:blip>
          <a:stretch>
            <a:fillRect/>
          </a:stretch>
        </p:blipFill>
        <p:spPr>
          <a:xfrm>
            <a:off x="2484525" y="3190822"/>
            <a:ext cx="2885336" cy="3554646"/>
          </a:xfrm>
          <a:prstGeom prst="rect">
            <a:avLst/>
          </a:prstGeom>
        </p:spPr>
      </p:pic>
    </p:spTree>
    <p:extLst>
      <p:ext uri="{BB962C8B-B14F-4D97-AF65-F5344CB8AC3E}">
        <p14:creationId xmlns:p14="http://schemas.microsoft.com/office/powerpoint/2010/main" val="1203089959"/>
      </p:ext>
    </p:extLst>
  </p:cSld>
  <p:clrMapOvr>
    <a:masterClrMapping/>
  </p:clrMapOvr>
</p:sld>
</file>

<file path=ppt/theme/theme1.xml><?xml version="1.0" encoding="utf-8"?>
<a:theme xmlns:a="http://schemas.openxmlformats.org/drawingml/2006/main" name="Theme Green Gradient">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Theme Green Gradient" id="{E390D45C-E7E9-42EA-87CE-D7EE265A656E}" vid="{F9F8704D-CF56-4129-9300-58972A12A00D}"/>
    </a:ext>
  </a:extLst>
</a:theme>
</file>

<file path=docProps/app.xml><?xml version="1.0" encoding="utf-8"?>
<Properties xmlns="http://schemas.openxmlformats.org/officeDocument/2006/extended-properties" xmlns:vt="http://schemas.openxmlformats.org/officeDocument/2006/docPropsVTypes">
  <Template>Theme Green Gradient</Template>
  <TotalTime>2128</TotalTime>
  <Words>1435</Words>
  <Application>Microsoft Office PowerPoint</Application>
  <PresentationFormat>Custom</PresentationFormat>
  <Paragraphs>1204</Paragraphs>
  <Slides>24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Beauty And Love Script</vt:lpstr>
      <vt:lpstr>Algerian</vt:lpstr>
      <vt:lpstr>Calibri</vt:lpstr>
      <vt:lpstr>Courier New</vt:lpstr>
      <vt:lpstr>Montserrat</vt:lpstr>
      <vt:lpstr>Theme Green Gradient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Farmer</dc:creator>
  <cp:lastModifiedBy>Michelle Farmer</cp:lastModifiedBy>
  <cp:revision>56</cp:revision>
  <dcterms:created xsi:type="dcterms:W3CDTF">2021-08-05T20:46:35Z</dcterms:created>
  <dcterms:modified xsi:type="dcterms:W3CDTF">2022-03-30T10:25:45Z</dcterms:modified>
</cp:coreProperties>
</file>