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5" r:id="rId1"/>
  </p:sldMasterIdLst>
  <p:sldIdLst>
    <p:sldId id="261" r:id="rId2"/>
    <p:sldId id="258" r:id="rId3"/>
    <p:sldId id="281" r:id="rId4"/>
    <p:sldId id="259" r:id="rId5"/>
    <p:sldId id="296" r:id="rId6"/>
    <p:sldId id="282" r:id="rId7"/>
    <p:sldId id="295" r:id="rId8"/>
    <p:sldId id="294" r:id="rId9"/>
    <p:sldId id="283" r:id="rId10"/>
    <p:sldId id="284" r:id="rId11"/>
    <p:sldId id="285" r:id="rId12"/>
    <p:sldId id="286" r:id="rId13"/>
    <p:sldId id="287" r:id="rId14"/>
    <p:sldId id="288" r:id="rId15"/>
    <p:sldId id="289" r:id="rId16"/>
    <p:sldId id="290" r:id="rId17"/>
    <p:sldId id="291" r:id="rId18"/>
    <p:sldId id="292" r:id="rId19"/>
    <p:sldId id="293" r:id="rId20"/>
    <p:sldId id="278" r:id="rId21"/>
    <p:sldId id="277" r:id="rId22"/>
  </p:sldIdLst>
  <p:sldSz cx="7315200" cy="9144000"/>
  <p:notesSz cx="6858000" cy="9144000"/>
  <p:embeddedFontLst>
    <p:embeddedFont>
      <p:font typeface="Algerian" panose="04020705040A02060702" pitchFamily="82" charset="0"/>
      <p:regular r:id="rId23"/>
    </p:embeddedFont>
    <p:embeddedFont>
      <p:font typeface="Beauty And Love Sans" pitchFamily="50" charset="0"/>
      <p:regular r:id="rId24"/>
    </p:embeddedFont>
    <p:embeddedFont>
      <p:font typeface="Beauty And Love Script" pitchFamily="50" charset="0"/>
      <p:regular r:id="rId25"/>
    </p:embeddedFont>
    <p:embeddedFont>
      <p:font typeface="Calibri" panose="020F0502020204030204" pitchFamily="34" charset="0"/>
      <p:regular r:id="rId26"/>
      <p:bold r:id="rId27"/>
      <p:italic r:id="rId28"/>
      <p:boldItalic r:id="rId29"/>
    </p:embeddedFont>
    <p:embeddedFont>
      <p:font typeface="Calibri Light" panose="020F0302020204030204" pitchFamily="34" charset="0"/>
      <p:regular r:id="rId30"/>
      <p:italic r:id="rId31"/>
    </p:embeddedFont>
    <p:embeddedFont>
      <p:font typeface="Montserrat" panose="00000500000000000000" pitchFamily="50" charset="0"/>
      <p:regular r:id="rId32"/>
      <p:bold r:id="rId33"/>
      <p:italic r:id="rId34"/>
      <p:boldItalic r:id="rId3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4" userDrawn="1">
          <p15:clr>
            <a:srgbClr val="A4A3A4"/>
          </p15:clr>
        </p15:guide>
        <p15:guide id="2" pos="2168" userDrawn="1">
          <p15:clr>
            <a:srgbClr val="A4A3A4"/>
          </p15:clr>
        </p15:guide>
        <p15:guide id="3" pos="407" userDrawn="1">
          <p15:clr>
            <a:srgbClr val="A4A3A4"/>
          </p15:clr>
        </p15:guide>
        <p15:guide id="4" pos="4201" userDrawn="1">
          <p15:clr>
            <a:srgbClr val="A4A3A4"/>
          </p15:clr>
        </p15:guide>
        <p15:guide id="5" orient="horz" pos="2880" userDrawn="1">
          <p15:clr>
            <a:srgbClr val="A4A3A4"/>
          </p15:clr>
        </p15:guide>
        <p15:guide id="6" orient="horz" pos="54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D4D0"/>
    <a:srgbClr val="C6F76B"/>
    <a:srgbClr val="F4929D"/>
    <a:srgbClr val="D2B15F"/>
    <a:srgbClr val="FC6C51"/>
    <a:srgbClr val="FFFFFF"/>
    <a:srgbClr val="93F4FA"/>
    <a:srgbClr val="EBEBEB"/>
    <a:srgbClr val="9C1308"/>
    <a:srgbClr val="FA69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0" d="100"/>
          <a:sy n="80" d="100"/>
        </p:scale>
        <p:origin x="2868" y="90"/>
      </p:cViewPr>
      <p:guideLst>
        <p:guide orient="horz" pos="284"/>
        <p:guide pos="2168"/>
        <p:guide pos="407"/>
        <p:guide pos="4201"/>
        <p:guide orient="horz" pos="2880"/>
        <p:guide orient="horz" pos="5498"/>
      </p:guideLst>
    </p:cSldViewPr>
  </p:slideViewPr>
  <p:notesTextViewPr>
    <p:cViewPr>
      <p:scale>
        <a:sx n="1" d="1"/>
        <a:sy n="1" d="1"/>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48640" y="1496484"/>
            <a:ext cx="6217920" cy="3183467"/>
          </a:xfrm>
        </p:spPr>
        <p:txBody>
          <a:bodyPr anchor="b"/>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914400" y="4802717"/>
            <a:ext cx="5486400" cy="2207683"/>
          </a:xfrm>
        </p:spPr>
        <p:txBody>
          <a:bodyPr/>
          <a:lstStyle>
            <a:lvl1pPr marL="0" indent="0" algn="ctr">
              <a:buNone/>
              <a:defRPr sz="1920"/>
            </a:lvl1pPr>
            <a:lvl2pPr marL="365760" indent="0" algn="ctr">
              <a:buNone/>
              <a:defRPr sz="1600"/>
            </a:lvl2pPr>
            <a:lvl3pPr marL="731520" indent="0" algn="ctr">
              <a:buNone/>
              <a:defRPr sz="1440"/>
            </a:lvl3pPr>
            <a:lvl4pPr marL="1097280" indent="0" algn="ctr">
              <a:buNone/>
              <a:defRPr sz="1280"/>
            </a:lvl4pPr>
            <a:lvl5pPr marL="1463040" indent="0" algn="ctr">
              <a:buNone/>
              <a:defRPr sz="1280"/>
            </a:lvl5pPr>
            <a:lvl6pPr marL="1828800" indent="0" algn="ctr">
              <a:buNone/>
              <a:defRPr sz="1280"/>
            </a:lvl6pPr>
            <a:lvl7pPr marL="2194560" indent="0" algn="ctr">
              <a:buNone/>
              <a:defRPr sz="1280"/>
            </a:lvl7pPr>
            <a:lvl8pPr marL="2560320" indent="0" algn="ctr">
              <a:buNone/>
              <a:defRPr sz="1280"/>
            </a:lvl8pPr>
            <a:lvl9pPr marL="2926080" indent="0" algn="ctr">
              <a:buNone/>
              <a:defRPr sz="128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952566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83407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234940" y="486834"/>
            <a:ext cx="1577340"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02920" y="486834"/>
            <a:ext cx="4640580"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64302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68269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9176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2167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281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10/5/2021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745768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99110" y="2279653"/>
            <a:ext cx="6309360" cy="3803649"/>
          </a:xfrm>
        </p:spPr>
        <p:txBody>
          <a:bodyPr anchor="b"/>
          <a:lstStyle>
            <a:lvl1pPr>
              <a:defRPr sz="4800"/>
            </a:lvl1pPr>
          </a:lstStyle>
          <a:p>
            <a:r>
              <a:rPr lang="en-US"/>
              <a:t>Click to edit Master title style</a:t>
            </a:r>
            <a:endParaRPr lang="en-US" dirty="0"/>
          </a:p>
        </p:txBody>
      </p:sp>
      <p:sp>
        <p:nvSpPr>
          <p:cNvPr id="3" name="Text Placeholder 2"/>
          <p:cNvSpPr>
            <a:spLocks noGrp="1"/>
          </p:cNvSpPr>
          <p:nvPr>
            <p:ph type="body" idx="1"/>
          </p:nvPr>
        </p:nvSpPr>
        <p:spPr>
          <a:xfrm>
            <a:off x="499110" y="6119286"/>
            <a:ext cx="6309360" cy="2000249"/>
          </a:xfrm>
        </p:spPr>
        <p:txBody>
          <a:bodyPr/>
          <a:lstStyle>
            <a:lvl1pPr marL="0" indent="0">
              <a:buNone/>
              <a:defRPr sz="1920">
                <a:solidFill>
                  <a:schemeClr val="tx1"/>
                </a:solidFill>
              </a:defRPr>
            </a:lvl1pPr>
            <a:lvl2pPr marL="365760" indent="0">
              <a:buNone/>
              <a:defRPr sz="1600">
                <a:solidFill>
                  <a:schemeClr val="tx1">
                    <a:tint val="75000"/>
                  </a:schemeClr>
                </a:solidFill>
              </a:defRPr>
            </a:lvl2pPr>
            <a:lvl3pPr marL="731520" indent="0">
              <a:buNone/>
              <a:defRPr sz="1440">
                <a:solidFill>
                  <a:schemeClr val="tx1">
                    <a:tint val="75000"/>
                  </a:schemeClr>
                </a:solidFill>
              </a:defRPr>
            </a:lvl3pPr>
            <a:lvl4pPr marL="1097280" indent="0">
              <a:buNone/>
              <a:defRPr sz="1280">
                <a:solidFill>
                  <a:schemeClr val="tx1">
                    <a:tint val="75000"/>
                  </a:schemeClr>
                </a:solidFill>
              </a:defRPr>
            </a:lvl4pPr>
            <a:lvl5pPr marL="1463040" indent="0">
              <a:buNone/>
              <a:defRPr sz="1280">
                <a:solidFill>
                  <a:schemeClr val="tx1">
                    <a:tint val="75000"/>
                  </a:schemeClr>
                </a:solidFill>
              </a:defRPr>
            </a:lvl5pPr>
            <a:lvl6pPr marL="1828800" indent="0">
              <a:buNone/>
              <a:defRPr sz="1280">
                <a:solidFill>
                  <a:schemeClr val="tx1">
                    <a:tint val="75000"/>
                  </a:schemeClr>
                </a:solidFill>
              </a:defRPr>
            </a:lvl6pPr>
            <a:lvl7pPr marL="2194560" indent="0">
              <a:buNone/>
              <a:defRPr sz="1280">
                <a:solidFill>
                  <a:schemeClr val="tx1">
                    <a:tint val="75000"/>
                  </a:schemeClr>
                </a:solidFill>
              </a:defRPr>
            </a:lvl7pPr>
            <a:lvl8pPr marL="2560320" indent="0">
              <a:buNone/>
              <a:defRPr sz="1280">
                <a:solidFill>
                  <a:schemeClr val="tx1">
                    <a:tint val="75000"/>
                  </a:schemeClr>
                </a:solidFill>
              </a:defRPr>
            </a:lvl8pPr>
            <a:lvl9pPr marL="2926080" indent="0">
              <a:buNone/>
              <a:defRPr sz="128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10/5/2021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100830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2920" y="2434167"/>
            <a:ext cx="310896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703320" y="2434167"/>
            <a:ext cx="310896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10/5/2021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223225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3873" y="486836"/>
            <a:ext cx="6309360"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503874" y="2241551"/>
            <a:ext cx="3094672" cy="1098549"/>
          </a:xfrm>
        </p:spPr>
        <p:txBody>
          <a:bodyPr anchor="b"/>
          <a:lstStyle>
            <a:lvl1pPr marL="0" indent="0">
              <a:buNone/>
              <a:defRPr sz="1920" b="1"/>
            </a:lvl1pPr>
            <a:lvl2pPr marL="365760" indent="0">
              <a:buNone/>
              <a:defRPr sz="1600" b="1"/>
            </a:lvl2pPr>
            <a:lvl3pPr marL="731520" indent="0">
              <a:buNone/>
              <a:defRPr sz="1440" b="1"/>
            </a:lvl3pPr>
            <a:lvl4pPr marL="1097280" indent="0">
              <a:buNone/>
              <a:defRPr sz="1280" b="1"/>
            </a:lvl4pPr>
            <a:lvl5pPr marL="1463040" indent="0">
              <a:buNone/>
              <a:defRPr sz="1280" b="1"/>
            </a:lvl5pPr>
            <a:lvl6pPr marL="1828800" indent="0">
              <a:buNone/>
              <a:defRPr sz="1280" b="1"/>
            </a:lvl6pPr>
            <a:lvl7pPr marL="2194560" indent="0">
              <a:buNone/>
              <a:defRPr sz="1280" b="1"/>
            </a:lvl7pPr>
            <a:lvl8pPr marL="2560320" indent="0">
              <a:buNone/>
              <a:defRPr sz="1280" b="1"/>
            </a:lvl8pPr>
            <a:lvl9pPr marL="2926080" indent="0">
              <a:buNone/>
              <a:defRPr sz="1280" b="1"/>
            </a:lvl9pPr>
          </a:lstStyle>
          <a:p>
            <a:pPr lvl="0"/>
            <a:r>
              <a:rPr lang="en-US"/>
              <a:t>Click to edit Master text styles</a:t>
            </a:r>
          </a:p>
        </p:txBody>
      </p:sp>
      <p:sp>
        <p:nvSpPr>
          <p:cNvPr id="4" name="Content Placeholder 3"/>
          <p:cNvSpPr>
            <a:spLocks noGrp="1"/>
          </p:cNvSpPr>
          <p:nvPr>
            <p:ph sz="half" idx="2"/>
          </p:nvPr>
        </p:nvSpPr>
        <p:spPr>
          <a:xfrm>
            <a:off x="503874" y="3340100"/>
            <a:ext cx="3094672"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703320" y="2241551"/>
            <a:ext cx="3109913" cy="1098549"/>
          </a:xfrm>
        </p:spPr>
        <p:txBody>
          <a:bodyPr anchor="b"/>
          <a:lstStyle>
            <a:lvl1pPr marL="0" indent="0">
              <a:buNone/>
              <a:defRPr sz="1920" b="1"/>
            </a:lvl1pPr>
            <a:lvl2pPr marL="365760" indent="0">
              <a:buNone/>
              <a:defRPr sz="1600" b="1"/>
            </a:lvl2pPr>
            <a:lvl3pPr marL="731520" indent="0">
              <a:buNone/>
              <a:defRPr sz="1440" b="1"/>
            </a:lvl3pPr>
            <a:lvl4pPr marL="1097280" indent="0">
              <a:buNone/>
              <a:defRPr sz="1280" b="1"/>
            </a:lvl4pPr>
            <a:lvl5pPr marL="1463040" indent="0">
              <a:buNone/>
              <a:defRPr sz="1280" b="1"/>
            </a:lvl5pPr>
            <a:lvl6pPr marL="1828800" indent="0">
              <a:buNone/>
              <a:defRPr sz="1280" b="1"/>
            </a:lvl6pPr>
            <a:lvl7pPr marL="2194560" indent="0">
              <a:buNone/>
              <a:defRPr sz="1280" b="1"/>
            </a:lvl7pPr>
            <a:lvl8pPr marL="2560320" indent="0">
              <a:buNone/>
              <a:defRPr sz="1280" b="1"/>
            </a:lvl8pPr>
            <a:lvl9pPr marL="2926080" indent="0">
              <a:buNone/>
              <a:defRPr sz="1280" b="1"/>
            </a:lvl9pPr>
          </a:lstStyle>
          <a:p>
            <a:pPr lvl="0"/>
            <a:r>
              <a:rPr lang="en-US"/>
              <a:t>Click to edit Master text styles</a:t>
            </a:r>
          </a:p>
        </p:txBody>
      </p:sp>
      <p:sp>
        <p:nvSpPr>
          <p:cNvPr id="6" name="Content Placeholder 5"/>
          <p:cNvSpPr>
            <a:spLocks noGrp="1"/>
          </p:cNvSpPr>
          <p:nvPr>
            <p:ph sz="quarter" idx="4"/>
          </p:nvPr>
        </p:nvSpPr>
        <p:spPr>
          <a:xfrm>
            <a:off x="3703320" y="3340100"/>
            <a:ext cx="310991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10/5/2021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602466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10/5/2021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567121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10/5/2021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400402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873" y="609600"/>
            <a:ext cx="2359342" cy="2133600"/>
          </a:xfrm>
        </p:spPr>
        <p:txBody>
          <a:bodyPr anchor="b"/>
          <a:lstStyle>
            <a:lvl1pPr>
              <a:defRPr sz="2560"/>
            </a:lvl1pPr>
          </a:lstStyle>
          <a:p>
            <a:r>
              <a:rPr lang="en-US"/>
              <a:t>Click to edit Master title style</a:t>
            </a:r>
            <a:endParaRPr lang="en-US" dirty="0"/>
          </a:p>
        </p:txBody>
      </p:sp>
      <p:sp>
        <p:nvSpPr>
          <p:cNvPr id="3" name="Content Placeholder 2"/>
          <p:cNvSpPr>
            <a:spLocks noGrp="1"/>
          </p:cNvSpPr>
          <p:nvPr>
            <p:ph idx="1"/>
          </p:nvPr>
        </p:nvSpPr>
        <p:spPr>
          <a:xfrm>
            <a:off x="3109913" y="1316569"/>
            <a:ext cx="3703320" cy="6498167"/>
          </a:xfrm>
        </p:spPr>
        <p:txBody>
          <a:bodyPr/>
          <a:lstStyle>
            <a:lvl1pPr>
              <a:defRPr sz="2560"/>
            </a:lvl1pPr>
            <a:lvl2pPr>
              <a:defRPr sz="2240"/>
            </a:lvl2pPr>
            <a:lvl3pPr>
              <a:defRPr sz="192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3873" y="2743200"/>
            <a:ext cx="2359342" cy="5082117"/>
          </a:xfrm>
        </p:spPr>
        <p:txBody>
          <a:bodyPr/>
          <a:lstStyle>
            <a:lvl1pPr marL="0" indent="0">
              <a:buNone/>
              <a:defRPr sz="1280"/>
            </a:lvl1pPr>
            <a:lvl2pPr marL="365760" indent="0">
              <a:buNone/>
              <a:defRPr sz="1120"/>
            </a:lvl2pPr>
            <a:lvl3pPr marL="731520" indent="0">
              <a:buNone/>
              <a:defRPr sz="960"/>
            </a:lvl3pPr>
            <a:lvl4pPr marL="1097280" indent="0">
              <a:buNone/>
              <a:defRPr sz="800"/>
            </a:lvl4pPr>
            <a:lvl5pPr marL="1463040" indent="0">
              <a:buNone/>
              <a:defRPr sz="800"/>
            </a:lvl5pPr>
            <a:lvl6pPr marL="1828800" indent="0">
              <a:buNone/>
              <a:defRPr sz="800"/>
            </a:lvl6pPr>
            <a:lvl7pPr marL="2194560" indent="0">
              <a:buNone/>
              <a:defRPr sz="800"/>
            </a:lvl7pPr>
            <a:lvl8pPr marL="2560320" indent="0">
              <a:buNone/>
              <a:defRPr sz="800"/>
            </a:lvl8pPr>
            <a:lvl9pPr marL="2926080" indent="0">
              <a:buNone/>
              <a:defRPr sz="8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10/5/2021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56748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873" y="609600"/>
            <a:ext cx="2359342" cy="2133600"/>
          </a:xfrm>
        </p:spPr>
        <p:txBody>
          <a:bodyPr anchor="b"/>
          <a:lstStyle>
            <a:lvl1pPr>
              <a:defRPr sz="2560"/>
            </a:lvl1pPr>
          </a:lstStyle>
          <a:p>
            <a:r>
              <a:rPr lang="en-US"/>
              <a:t>Click to edit Master title style</a:t>
            </a:r>
            <a:endParaRPr lang="en-US" dirty="0"/>
          </a:p>
        </p:txBody>
      </p:sp>
      <p:sp>
        <p:nvSpPr>
          <p:cNvPr id="3" name="Picture Placeholder 2"/>
          <p:cNvSpPr>
            <a:spLocks noGrp="1" noChangeAspect="1"/>
          </p:cNvSpPr>
          <p:nvPr>
            <p:ph type="pic" idx="1"/>
          </p:nvPr>
        </p:nvSpPr>
        <p:spPr>
          <a:xfrm>
            <a:off x="3109913" y="1316569"/>
            <a:ext cx="3703320" cy="6498167"/>
          </a:xfrm>
        </p:spPr>
        <p:txBody>
          <a:bodyPr anchor="t"/>
          <a:lstStyle>
            <a:lvl1pPr marL="0" indent="0">
              <a:buNone/>
              <a:defRPr sz="2560"/>
            </a:lvl1pPr>
            <a:lvl2pPr marL="365760" indent="0">
              <a:buNone/>
              <a:defRPr sz="2240"/>
            </a:lvl2pPr>
            <a:lvl3pPr marL="731520" indent="0">
              <a:buNone/>
              <a:defRPr sz="1920"/>
            </a:lvl3pPr>
            <a:lvl4pPr marL="1097280" indent="0">
              <a:buNone/>
              <a:defRPr sz="1600"/>
            </a:lvl4pPr>
            <a:lvl5pPr marL="1463040" indent="0">
              <a:buNone/>
              <a:defRPr sz="1600"/>
            </a:lvl5pPr>
            <a:lvl6pPr marL="1828800" indent="0">
              <a:buNone/>
              <a:defRPr sz="1600"/>
            </a:lvl6pPr>
            <a:lvl7pPr marL="2194560" indent="0">
              <a:buNone/>
              <a:defRPr sz="1600"/>
            </a:lvl7pPr>
            <a:lvl8pPr marL="2560320" indent="0">
              <a:buNone/>
              <a:defRPr sz="1600"/>
            </a:lvl8pPr>
            <a:lvl9pPr marL="292608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03873" y="2743200"/>
            <a:ext cx="2359342" cy="5082117"/>
          </a:xfrm>
        </p:spPr>
        <p:txBody>
          <a:bodyPr/>
          <a:lstStyle>
            <a:lvl1pPr marL="0" indent="0">
              <a:buNone/>
              <a:defRPr sz="1280"/>
            </a:lvl1pPr>
            <a:lvl2pPr marL="365760" indent="0">
              <a:buNone/>
              <a:defRPr sz="1120"/>
            </a:lvl2pPr>
            <a:lvl3pPr marL="731520" indent="0">
              <a:buNone/>
              <a:defRPr sz="960"/>
            </a:lvl3pPr>
            <a:lvl4pPr marL="1097280" indent="0">
              <a:buNone/>
              <a:defRPr sz="800"/>
            </a:lvl4pPr>
            <a:lvl5pPr marL="1463040" indent="0">
              <a:buNone/>
              <a:defRPr sz="800"/>
            </a:lvl5pPr>
            <a:lvl6pPr marL="1828800" indent="0">
              <a:buNone/>
              <a:defRPr sz="800"/>
            </a:lvl6pPr>
            <a:lvl7pPr marL="2194560" indent="0">
              <a:buNone/>
              <a:defRPr sz="800"/>
            </a:lvl7pPr>
            <a:lvl8pPr marL="2560320" indent="0">
              <a:buNone/>
              <a:defRPr sz="800"/>
            </a:lvl8pPr>
            <a:lvl9pPr marL="2926080" indent="0">
              <a:buNone/>
              <a:defRPr sz="8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10/5/2021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315752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2920" y="486836"/>
            <a:ext cx="6309360"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02920" y="2434167"/>
            <a:ext cx="6309360"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02920" y="8475136"/>
            <a:ext cx="1645920" cy="486833"/>
          </a:xfrm>
          <a:prstGeom prst="rect">
            <a:avLst/>
          </a:prstGeom>
        </p:spPr>
        <p:txBody>
          <a:bodyPr vert="horz" lIns="91440" tIns="45720" rIns="91440" bIns="45720" rtlCol="0" anchor="ctr"/>
          <a:lstStyle>
            <a:lvl1pPr algn="l">
              <a:defRPr sz="960">
                <a:solidFill>
                  <a:schemeClr val="tx1">
                    <a:tint val="75000"/>
                  </a:schemeClr>
                </a:solidFill>
              </a:defRPr>
            </a:lvl1pPr>
          </a:lstStyle>
          <a:p>
            <a:fld id="{C764DE79-268F-4C1A-8933-263129D2AF90}" type="datetimeFigureOut">
              <a:rPr lang="en-US" dirty="0"/>
              <a:t>10/5/2021</a:t>
            </a:fld>
            <a:endParaRPr lang="en-US" dirty="0"/>
          </a:p>
        </p:txBody>
      </p:sp>
      <p:sp>
        <p:nvSpPr>
          <p:cNvPr id="5" name="Footer Placeholder 4"/>
          <p:cNvSpPr>
            <a:spLocks noGrp="1"/>
          </p:cNvSpPr>
          <p:nvPr>
            <p:ph type="ftr" sz="quarter" idx="3"/>
          </p:nvPr>
        </p:nvSpPr>
        <p:spPr>
          <a:xfrm>
            <a:off x="2423160" y="8475136"/>
            <a:ext cx="2468880" cy="486833"/>
          </a:xfrm>
          <a:prstGeom prst="rect">
            <a:avLst/>
          </a:prstGeom>
        </p:spPr>
        <p:txBody>
          <a:bodyPr vert="horz" lIns="91440" tIns="45720" rIns="91440" bIns="45720" rtlCol="0" anchor="ctr"/>
          <a:lstStyle>
            <a:lvl1pPr algn="ctr">
              <a:defRPr sz="96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166360" y="8475136"/>
            <a:ext cx="1645920" cy="486833"/>
          </a:xfrm>
          <a:prstGeom prst="rect">
            <a:avLst/>
          </a:prstGeom>
        </p:spPr>
        <p:txBody>
          <a:bodyPr vert="horz" lIns="91440" tIns="45720" rIns="91440" bIns="45720" rtlCol="0" anchor="ctr"/>
          <a:lstStyle>
            <a:lvl1pPr algn="r">
              <a:defRPr sz="960">
                <a:solidFill>
                  <a:schemeClr val="tx1">
                    <a:tint val="75000"/>
                  </a:schemeClr>
                </a:solidFill>
              </a:defRPr>
            </a:lvl1pPr>
          </a:lstStyle>
          <a:p>
            <a:fld id="{48F63A3B-78C7-47BE-AE5E-E10140E04643}" type="slidenum">
              <a:rPr lang="en-US" dirty="0"/>
              <a:t>‹#›</a:t>
            </a:fld>
            <a:endParaRPr lang="en-US" dirty="0"/>
          </a:p>
        </p:txBody>
      </p:sp>
      <p:grpSp>
        <p:nvGrpSpPr>
          <p:cNvPr id="7" name="Group 6">
            <a:extLst>
              <a:ext uri="{FF2B5EF4-FFF2-40B4-BE49-F238E27FC236}">
                <a16:creationId xmlns:a16="http://schemas.microsoft.com/office/drawing/2014/main" id="{05D909AE-CB61-41E2-ACA4-3A0767901315}"/>
              </a:ext>
            </a:extLst>
          </p:cNvPr>
          <p:cNvGrpSpPr/>
          <p:nvPr userDrawn="1"/>
        </p:nvGrpSpPr>
        <p:grpSpPr>
          <a:xfrm>
            <a:off x="0" y="0"/>
            <a:ext cx="7315200" cy="9203378"/>
            <a:chOff x="0" y="0"/>
            <a:chExt cx="7772400" cy="10123716"/>
          </a:xfrm>
        </p:grpSpPr>
        <p:pic>
          <p:nvPicPr>
            <p:cNvPr id="8" name="Picture 7" descr="Background pattern&#10;&#10;Description automatically generated">
              <a:extLst>
                <a:ext uri="{FF2B5EF4-FFF2-40B4-BE49-F238E27FC236}">
                  <a16:creationId xmlns:a16="http://schemas.microsoft.com/office/drawing/2014/main" id="{581D7003-F739-4AF1-B7A8-6F37DC03BB8D}"/>
                </a:ext>
              </a:extLst>
            </p:cNvPr>
            <p:cNvPicPr>
              <a:picLocks noChangeAspect="1"/>
            </p:cNvPicPr>
            <p:nvPr userDrawn="1"/>
          </p:nvPicPr>
          <p:blipFill>
            <a:blip r:embed="rId17"/>
            <a:stretch>
              <a:fillRect/>
            </a:stretch>
          </p:blipFill>
          <p:spPr>
            <a:xfrm>
              <a:off x="0" y="0"/>
              <a:ext cx="7772400" cy="3396344"/>
            </a:xfrm>
            <a:prstGeom prst="rect">
              <a:avLst/>
            </a:prstGeom>
          </p:spPr>
        </p:pic>
        <p:pic>
          <p:nvPicPr>
            <p:cNvPr id="9" name="Picture 8" descr="Background pattern&#10;&#10;Description automatically generated">
              <a:extLst>
                <a:ext uri="{FF2B5EF4-FFF2-40B4-BE49-F238E27FC236}">
                  <a16:creationId xmlns:a16="http://schemas.microsoft.com/office/drawing/2014/main" id="{7D9C4102-66F5-4EBF-A58C-D635269F469E}"/>
                </a:ext>
              </a:extLst>
            </p:cNvPr>
            <p:cNvPicPr>
              <a:picLocks noChangeAspect="1"/>
            </p:cNvPicPr>
            <p:nvPr userDrawn="1"/>
          </p:nvPicPr>
          <p:blipFill>
            <a:blip r:embed="rId17"/>
            <a:stretch>
              <a:fillRect/>
            </a:stretch>
          </p:blipFill>
          <p:spPr>
            <a:xfrm>
              <a:off x="0" y="3331028"/>
              <a:ext cx="7772400" cy="3396344"/>
            </a:xfrm>
            <a:prstGeom prst="rect">
              <a:avLst/>
            </a:prstGeom>
          </p:spPr>
        </p:pic>
        <p:pic>
          <p:nvPicPr>
            <p:cNvPr id="10" name="Picture 9" descr="Background pattern&#10;&#10;Description automatically generated">
              <a:extLst>
                <a:ext uri="{FF2B5EF4-FFF2-40B4-BE49-F238E27FC236}">
                  <a16:creationId xmlns:a16="http://schemas.microsoft.com/office/drawing/2014/main" id="{0E5C1559-40EF-4B1E-900F-E36308B7652F}"/>
                </a:ext>
              </a:extLst>
            </p:cNvPr>
            <p:cNvPicPr>
              <a:picLocks noChangeAspect="1"/>
            </p:cNvPicPr>
            <p:nvPr userDrawn="1"/>
          </p:nvPicPr>
          <p:blipFill>
            <a:blip r:embed="rId17"/>
            <a:stretch>
              <a:fillRect/>
            </a:stretch>
          </p:blipFill>
          <p:spPr>
            <a:xfrm>
              <a:off x="0" y="6727372"/>
              <a:ext cx="7772400" cy="3396344"/>
            </a:xfrm>
            <a:prstGeom prst="rect">
              <a:avLst/>
            </a:prstGeom>
          </p:spPr>
        </p:pic>
      </p:grpSp>
    </p:spTree>
    <p:extLst>
      <p:ext uri="{BB962C8B-B14F-4D97-AF65-F5344CB8AC3E}">
        <p14:creationId xmlns:p14="http://schemas.microsoft.com/office/powerpoint/2010/main" val="138014459"/>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68" r:id="rId13"/>
    <p:sldLayoutId id="2147483674" r:id="rId14"/>
    <p:sldLayoutId id="2147483672" r:id="rId15"/>
  </p:sldLayoutIdLst>
  <p:txStyles>
    <p:titleStyle>
      <a:lvl1pPr algn="l" defTabSz="731520" rtl="0" eaLnBrk="1" latinLnBrk="0" hangingPunct="1">
        <a:lnSpc>
          <a:spcPct val="90000"/>
        </a:lnSpc>
        <a:spcBef>
          <a:spcPct val="0"/>
        </a:spcBef>
        <a:buNone/>
        <a:defRPr sz="3520" kern="1200">
          <a:solidFill>
            <a:schemeClr val="tx1"/>
          </a:solidFill>
          <a:latin typeface="+mj-lt"/>
          <a:ea typeface="+mj-ea"/>
          <a:cs typeface="+mj-cs"/>
        </a:defRPr>
      </a:lvl1pPr>
    </p:titleStyle>
    <p:bodyStyle>
      <a:lvl1pPr marL="182880" indent="-182880" algn="l" defTabSz="731520" rtl="0" eaLnBrk="1" latinLnBrk="0" hangingPunct="1">
        <a:lnSpc>
          <a:spcPct val="90000"/>
        </a:lnSpc>
        <a:spcBef>
          <a:spcPts val="800"/>
        </a:spcBef>
        <a:buFont typeface="Arial" panose="020B0604020202020204" pitchFamily="34" charset="0"/>
        <a:buChar char="•"/>
        <a:defRPr sz="2240" kern="1200">
          <a:solidFill>
            <a:schemeClr val="tx1"/>
          </a:solidFill>
          <a:latin typeface="+mn-lt"/>
          <a:ea typeface="+mn-ea"/>
          <a:cs typeface="+mn-cs"/>
        </a:defRPr>
      </a:lvl1pPr>
      <a:lvl2pPr marL="548640" indent="-182880" algn="l" defTabSz="731520" rtl="0" eaLnBrk="1" latinLnBrk="0" hangingPunct="1">
        <a:lnSpc>
          <a:spcPct val="90000"/>
        </a:lnSpc>
        <a:spcBef>
          <a:spcPts val="400"/>
        </a:spcBef>
        <a:buFont typeface="Arial" panose="020B0604020202020204" pitchFamily="34" charset="0"/>
        <a:buChar char="•"/>
        <a:defRPr sz="1920" kern="1200">
          <a:solidFill>
            <a:schemeClr val="tx1"/>
          </a:solidFill>
          <a:latin typeface="+mn-lt"/>
          <a:ea typeface="+mn-ea"/>
          <a:cs typeface="+mn-cs"/>
        </a:defRPr>
      </a:lvl2pPr>
      <a:lvl3pPr marL="914400" indent="-182880" algn="l" defTabSz="731520" rtl="0" eaLnBrk="1" latinLnBrk="0" hangingPunct="1">
        <a:lnSpc>
          <a:spcPct val="90000"/>
        </a:lnSpc>
        <a:spcBef>
          <a:spcPts val="400"/>
        </a:spcBef>
        <a:buFont typeface="Arial" panose="020B0604020202020204" pitchFamily="34" charset="0"/>
        <a:buChar char="•"/>
        <a:defRPr sz="1600" kern="1200">
          <a:solidFill>
            <a:schemeClr val="tx1"/>
          </a:solidFill>
          <a:latin typeface="+mn-lt"/>
          <a:ea typeface="+mn-ea"/>
          <a:cs typeface="+mn-cs"/>
        </a:defRPr>
      </a:lvl3pPr>
      <a:lvl4pPr marL="128016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4pPr>
      <a:lvl5pPr marL="164592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5pPr>
      <a:lvl6pPr marL="201168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6pPr>
      <a:lvl7pPr marL="237744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7pPr>
      <a:lvl8pPr marL="274320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8pPr>
      <a:lvl9pPr marL="3108960" indent="-182880" algn="l" defTabSz="731520" rtl="0" eaLnBrk="1" latinLnBrk="0" hangingPunct="1">
        <a:lnSpc>
          <a:spcPct val="90000"/>
        </a:lnSpc>
        <a:spcBef>
          <a:spcPts val="400"/>
        </a:spcBef>
        <a:buFont typeface="Arial" panose="020B0604020202020204" pitchFamily="34" charset="0"/>
        <a:buChar char="•"/>
        <a:defRPr sz="1440" kern="1200">
          <a:solidFill>
            <a:schemeClr val="tx1"/>
          </a:solidFill>
          <a:latin typeface="+mn-lt"/>
          <a:ea typeface="+mn-ea"/>
          <a:cs typeface="+mn-cs"/>
        </a:defRPr>
      </a:lvl9pPr>
    </p:bodyStyle>
    <p:otherStyle>
      <a:defPPr>
        <a:defRPr lang="en-US"/>
      </a:defPPr>
      <a:lvl1pPr marL="0" algn="l" defTabSz="731520" rtl="0" eaLnBrk="1" latinLnBrk="0" hangingPunct="1">
        <a:defRPr sz="1440" kern="1200">
          <a:solidFill>
            <a:schemeClr val="tx1"/>
          </a:solidFill>
          <a:latin typeface="+mn-lt"/>
          <a:ea typeface="+mn-ea"/>
          <a:cs typeface="+mn-cs"/>
        </a:defRPr>
      </a:lvl1pPr>
      <a:lvl2pPr marL="365760" algn="l" defTabSz="731520" rtl="0" eaLnBrk="1" latinLnBrk="0" hangingPunct="1">
        <a:defRPr sz="1440" kern="1200">
          <a:solidFill>
            <a:schemeClr val="tx1"/>
          </a:solidFill>
          <a:latin typeface="+mn-lt"/>
          <a:ea typeface="+mn-ea"/>
          <a:cs typeface="+mn-cs"/>
        </a:defRPr>
      </a:lvl2pPr>
      <a:lvl3pPr marL="731520" algn="l" defTabSz="731520" rtl="0" eaLnBrk="1" latinLnBrk="0" hangingPunct="1">
        <a:defRPr sz="1440" kern="1200">
          <a:solidFill>
            <a:schemeClr val="tx1"/>
          </a:solidFill>
          <a:latin typeface="+mn-lt"/>
          <a:ea typeface="+mn-ea"/>
          <a:cs typeface="+mn-cs"/>
        </a:defRPr>
      </a:lvl3pPr>
      <a:lvl4pPr marL="1097280" algn="l" defTabSz="731520" rtl="0" eaLnBrk="1" latinLnBrk="0" hangingPunct="1">
        <a:defRPr sz="1440" kern="1200">
          <a:solidFill>
            <a:schemeClr val="tx1"/>
          </a:solidFill>
          <a:latin typeface="+mn-lt"/>
          <a:ea typeface="+mn-ea"/>
          <a:cs typeface="+mn-cs"/>
        </a:defRPr>
      </a:lvl4pPr>
      <a:lvl5pPr marL="1463040" algn="l" defTabSz="731520" rtl="0" eaLnBrk="1" latinLnBrk="0" hangingPunct="1">
        <a:defRPr sz="1440" kern="1200">
          <a:solidFill>
            <a:schemeClr val="tx1"/>
          </a:solidFill>
          <a:latin typeface="+mn-lt"/>
          <a:ea typeface="+mn-ea"/>
          <a:cs typeface="+mn-cs"/>
        </a:defRPr>
      </a:lvl5pPr>
      <a:lvl6pPr marL="1828800" algn="l" defTabSz="731520" rtl="0" eaLnBrk="1" latinLnBrk="0" hangingPunct="1">
        <a:defRPr sz="1440" kern="1200">
          <a:solidFill>
            <a:schemeClr val="tx1"/>
          </a:solidFill>
          <a:latin typeface="+mn-lt"/>
          <a:ea typeface="+mn-ea"/>
          <a:cs typeface="+mn-cs"/>
        </a:defRPr>
      </a:lvl6pPr>
      <a:lvl7pPr marL="2194560" algn="l" defTabSz="731520" rtl="0" eaLnBrk="1" latinLnBrk="0" hangingPunct="1">
        <a:defRPr sz="1440" kern="1200">
          <a:solidFill>
            <a:schemeClr val="tx1"/>
          </a:solidFill>
          <a:latin typeface="+mn-lt"/>
          <a:ea typeface="+mn-ea"/>
          <a:cs typeface="+mn-cs"/>
        </a:defRPr>
      </a:lvl7pPr>
      <a:lvl8pPr marL="2560320" algn="l" defTabSz="731520" rtl="0" eaLnBrk="1" latinLnBrk="0" hangingPunct="1">
        <a:defRPr sz="1440" kern="1200">
          <a:solidFill>
            <a:schemeClr val="tx1"/>
          </a:solidFill>
          <a:latin typeface="+mn-lt"/>
          <a:ea typeface="+mn-ea"/>
          <a:cs typeface="+mn-cs"/>
        </a:defRPr>
      </a:lvl8pPr>
      <a:lvl9pPr marL="2926080" algn="l" defTabSz="731520" rtl="0" eaLnBrk="1" latinLnBrk="0" hangingPunct="1">
        <a:defRPr sz="14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plrniche.com/" TargetMode="External"/><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639D45-8991-49C9-B3C5-DB69FEADA85E}"/>
              </a:ext>
            </a:extLst>
          </p:cNvPr>
          <p:cNvSpPr/>
          <p:nvPr/>
        </p:nvSpPr>
        <p:spPr>
          <a:xfrm>
            <a:off x="644236" y="252219"/>
            <a:ext cx="6026728" cy="8639562"/>
          </a:xfrm>
          <a:prstGeom prst="rect">
            <a:avLst/>
          </a:prstGeom>
          <a:solidFill>
            <a:schemeClr val="bg1"/>
          </a:solidFill>
          <a:ln w="57150">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TextBox 3">
            <a:extLst>
              <a:ext uri="{FF2B5EF4-FFF2-40B4-BE49-F238E27FC236}">
                <a16:creationId xmlns:a16="http://schemas.microsoft.com/office/drawing/2014/main" id="{F095F001-F27D-4728-9B09-5DD0FF843691}"/>
              </a:ext>
            </a:extLst>
          </p:cNvPr>
          <p:cNvSpPr txBox="1"/>
          <p:nvPr/>
        </p:nvSpPr>
        <p:spPr>
          <a:xfrm>
            <a:off x="1339790" y="2054257"/>
            <a:ext cx="4595751" cy="595997"/>
          </a:xfrm>
          <a:prstGeom prst="rect">
            <a:avLst/>
          </a:prstGeom>
          <a:noFill/>
        </p:spPr>
        <p:txBody>
          <a:bodyPr wrap="square" rtlCol="0">
            <a:spAutoFit/>
          </a:bodyPr>
          <a:lstStyle/>
          <a:p>
            <a:pPr algn="ctr"/>
            <a:r>
              <a:rPr lang="en-US" sz="3273" dirty="0"/>
              <a:t>2022 Llama Planner</a:t>
            </a:r>
          </a:p>
        </p:txBody>
      </p:sp>
      <p:pic>
        <p:nvPicPr>
          <p:cNvPr id="7" name="Picture 6" descr="Text&#10;&#10;Description automatically generated">
            <a:extLst>
              <a:ext uri="{FF2B5EF4-FFF2-40B4-BE49-F238E27FC236}">
                <a16:creationId xmlns:a16="http://schemas.microsoft.com/office/drawing/2014/main" id="{1AE9E2AD-656F-46E8-8826-FD0A4E13F0CD}"/>
              </a:ext>
            </a:extLst>
          </p:cNvPr>
          <p:cNvPicPr>
            <a:picLocks noChangeAspect="1"/>
          </p:cNvPicPr>
          <p:nvPr/>
        </p:nvPicPr>
        <p:blipFill>
          <a:blip r:embed="rId2"/>
          <a:stretch>
            <a:fillRect/>
          </a:stretch>
        </p:blipFill>
        <p:spPr>
          <a:xfrm>
            <a:off x="1339790" y="403965"/>
            <a:ext cx="4329005" cy="1298701"/>
          </a:xfrm>
          <a:prstGeom prst="rect">
            <a:avLst/>
          </a:prstGeom>
        </p:spPr>
      </p:pic>
      <p:sp>
        <p:nvSpPr>
          <p:cNvPr id="10" name="TextBox 9">
            <a:extLst>
              <a:ext uri="{FF2B5EF4-FFF2-40B4-BE49-F238E27FC236}">
                <a16:creationId xmlns:a16="http://schemas.microsoft.com/office/drawing/2014/main" id="{E8D43B0E-7114-4A91-B6F2-3DE1B827D6A5}"/>
              </a:ext>
            </a:extLst>
          </p:cNvPr>
          <p:cNvSpPr txBox="1"/>
          <p:nvPr/>
        </p:nvSpPr>
        <p:spPr>
          <a:xfrm>
            <a:off x="880667" y="2959201"/>
            <a:ext cx="5553865" cy="2779222"/>
          </a:xfrm>
          <a:prstGeom prst="rect">
            <a:avLst/>
          </a:prstGeom>
          <a:noFill/>
        </p:spPr>
        <p:txBody>
          <a:bodyPr wrap="square" rtlCol="0">
            <a:spAutoFit/>
          </a:bodyPr>
          <a:lstStyle/>
          <a:p>
            <a:r>
              <a:rPr lang="en-US" sz="1455" dirty="0"/>
              <a:t>This is a Microsoft Office PowerPoint source file for your use only. You may not give or sell this source file (even if altered) to your customer.</a:t>
            </a:r>
          </a:p>
          <a:p>
            <a:endParaRPr lang="en-US" sz="1455" dirty="0"/>
          </a:p>
          <a:p>
            <a:r>
              <a:rPr lang="en-US" sz="1455" dirty="0"/>
              <a:t>Once you have made any changes you like (including deleting this page) save the file as a PDF for distribution. Then it’s all yours to give away or sell.</a:t>
            </a:r>
          </a:p>
          <a:p>
            <a:endParaRPr lang="en-US" sz="1455" dirty="0"/>
          </a:p>
          <a:p>
            <a:r>
              <a:rPr lang="en-US" sz="1455" dirty="0"/>
              <a:t>The following FONTS are used in this file. In order for your version to match the supplied PDF, install the fonts on your computer if you don’t have them already installed. You will find links to the fonts in the Fonts Text file in your download. You can always change the file to any that you like.</a:t>
            </a:r>
          </a:p>
        </p:txBody>
      </p:sp>
      <p:sp>
        <p:nvSpPr>
          <p:cNvPr id="11" name="TextBox 10">
            <a:extLst>
              <a:ext uri="{FF2B5EF4-FFF2-40B4-BE49-F238E27FC236}">
                <a16:creationId xmlns:a16="http://schemas.microsoft.com/office/drawing/2014/main" id="{9F506342-A41A-4D28-B20C-4E56130308FA}"/>
              </a:ext>
            </a:extLst>
          </p:cNvPr>
          <p:cNvSpPr txBox="1"/>
          <p:nvPr/>
        </p:nvSpPr>
        <p:spPr>
          <a:xfrm>
            <a:off x="2123248" y="6145967"/>
            <a:ext cx="4595751" cy="931602"/>
          </a:xfrm>
          <a:prstGeom prst="rect">
            <a:avLst/>
          </a:prstGeom>
          <a:noFill/>
        </p:spPr>
        <p:txBody>
          <a:bodyPr wrap="square" rtlCol="0">
            <a:spAutoFit/>
          </a:bodyPr>
          <a:lstStyle/>
          <a:p>
            <a:r>
              <a:rPr lang="en-US" sz="1818" dirty="0"/>
              <a:t>Font 1: Beauty and Love Script</a:t>
            </a:r>
          </a:p>
          <a:p>
            <a:r>
              <a:rPr lang="en-US" sz="1818" dirty="0"/>
              <a:t>Font 2: Calibri</a:t>
            </a:r>
          </a:p>
          <a:p>
            <a:r>
              <a:rPr lang="en-US" sz="1818" dirty="0"/>
              <a:t>Font 3: Montserrat</a:t>
            </a:r>
          </a:p>
        </p:txBody>
      </p:sp>
      <p:sp>
        <p:nvSpPr>
          <p:cNvPr id="12" name="TextBox 11">
            <a:extLst>
              <a:ext uri="{FF2B5EF4-FFF2-40B4-BE49-F238E27FC236}">
                <a16:creationId xmlns:a16="http://schemas.microsoft.com/office/drawing/2014/main" id="{55E3955F-5D65-4876-BBBD-3C63BF308CBE}"/>
              </a:ext>
            </a:extLst>
          </p:cNvPr>
          <p:cNvSpPr txBox="1"/>
          <p:nvPr/>
        </p:nvSpPr>
        <p:spPr>
          <a:xfrm>
            <a:off x="810489" y="7174272"/>
            <a:ext cx="2473941" cy="316240"/>
          </a:xfrm>
          <a:prstGeom prst="rect">
            <a:avLst/>
          </a:prstGeom>
          <a:noFill/>
        </p:spPr>
        <p:txBody>
          <a:bodyPr wrap="square" rtlCol="0">
            <a:spAutoFit/>
          </a:bodyPr>
          <a:lstStyle/>
          <a:p>
            <a:r>
              <a:rPr lang="en-US" sz="1455" dirty="0"/>
              <a:t>Wishing you much success!</a:t>
            </a:r>
          </a:p>
        </p:txBody>
      </p:sp>
      <p:sp>
        <p:nvSpPr>
          <p:cNvPr id="13" name="TextBox 12">
            <a:extLst>
              <a:ext uri="{FF2B5EF4-FFF2-40B4-BE49-F238E27FC236}">
                <a16:creationId xmlns:a16="http://schemas.microsoft.com/office/drawing/2014/main" id="{12B54BC5-40FB-4E48-8619-528EB598EFE9}"/>
              </a:ext>
            </a:extLst>
          </p:cNvPr>
          <p:cNvSpPr txBox="1"/>
          <p:nvPr/>
        </p:nvSpPr>
        <p:spPr>
          <a:xfrm>
            <a:off x="1030352" y="7669589"/>
            <a:ext cx="2473941" cy="707886"/>
          </a:xfrm>
          <a:prstGeom prst="rect">
            <a:avLst/>
          </a:prstGeom>
          <a:noFill/>
        </p:spPr>
        <p:txBody>
          <a:bodyPr wrap="square" rtlCol="0">
            <a:spAutoFit/>
          </a:bodyPr>
          <a:lstStyle/>
          <a:p>
            <a:r>
              <a:rPr lang="en-US" sz="4000" dirty="0">
                <a:latin typeface="Beauty And Love Script" pitchFamily="50" charset="0"/>
              </a:rPr>
              <a:t>Michelle</a:t>
            </a:r>
          </a:p>
        </p:txBody>
      </p:sp>
      <p:sp>
        <p:nvSpPr>
          <p:cNvPr id="14" name="TextBox 13">
            <a:extLst>
              <a:ext uri="{FF2B5EF4-FFF2-40B4-BE49-F238E27FC236}">
                <a16:creationId xmlns:a16="http://schemas.microsoft.com/office/drawing/2014/main" id="{7DC33866-851F-4719-A488-DA841D4B01F0}"/>
              </a:ext>
            </a:extLst>
          </p:cNvPr>
          <p:cNvSpPr txBox="1"/>
          <p:nvPr/>
        </p:nvSpPr>
        <p:spPr>
          <a:xfrm>
            <a:off x="1556569" y="8489255"/>
            <a:ext cx="4595751" cy="372090"/>
          </a:xfrm>
          <a:prstGeom prst="rect">
            <a:avLst/>
          </a:prstGeom>
          <a:noFill/>
        </p:spPr>
        <p:txBody>
          <a:bodyPr wrap="square" rtlCol="0">
            <a:spAutoFit/>
          </a:bodyPr>
          <a:lstStyle/>
          <a:p>
            <a:pPr algn="ctr"/>
            <a:r>
              <a:rPr lang="en-US" sz="1818" dirty="0">
                <a:hlinkClick r:id="rId3"/>
              </a:rPr>
              <a:t>©Plrniche.com</a:t>
            </a:r>
            <a:endParaRPr lang="en-US" sz="1818" dirty="0"/>
          </a:p>
        </p:txBody>
      </p:sp>
    </p:spTree>
    <p:extLst>
      <p:ext uri="{BB962C8B-B14F-4D97-AF65-F5344CB8AC3E}">
        <p14:creationId xmlns:p14="http://schemas.microsoft.com/office/powerpoint/2010/main" val="330182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74074" y="476914"/>
            <a:ext cx="6567054" cy="818019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92827" y="593766"/>
            <a:ext cx="6353299"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646348" y="551958"/>
            <a:ext cx="4022505" cy="931794"/>
          </a:xfrm>
          <a:prstGeom prst="rect">
            <a:avLst/>
          </a:prstGeom>
          <a:noFill/>
        </p:spPr>
        <p:txBody>
          <a:bodyPr wrap="square" rtlCol="0">
            <a:spAutoFit/>
          </a:bodyPr>
          <a:lstStyle/>
          <a:p>
            <a:pPr algn="ctr"/>
            <a:r>
              <a:rPr lang="en-US" sz="5455" dirty="0">
                <a:latin typeface="Beauty And Love Sans" pitchFamily="50" charset="0"/>
              </a:rPr>
              <a:t>March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763656" y="412931"/>
            <a:ext cx="564555" cy="858277"/>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455626" y="620906"/>
            <a:ext cx="426055" cy="627065"/>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75169" y="7695211"/>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75169" y="7942614"/>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75169" y="8190016"/>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3" name="Table 12">
            <a:extLst>
              <a:ext uri="{FF2B5EF4-FFF2-40B4-BE49-F238E27FC236}">
                <a16:creationId xmlns:a16="http://schemas.microsoft.com/office/drawing/2014/main" id="{C108C96C-ACFF-418A-882C-80718324D500}"/>
              </a:ext>
            </a:extLst>
          </p:cNvPr>
          <p:cNvGraphicFramePr>
            <a:graphicFrameLocks noGrp="1"/>
          </p:cNvGraphicFramePr>
          <p:nvPr>
            <p:extLst>
              <p:ext uri="{D42A27DB-BD31-4B8C-83A1-F6EECF244321}">
                <p14:modId xmlns:p14="http://schemas.microsoft.com/office/powerpoint/2010/main" val="1603858055"/>
              </p:ext>
            </p:extLst>
          </p:nvPr>
        </p:nvGraphicFramePr>
        <p:xfrm>
          <a:off x="752766" y="906014"/>
          <a:ext cx="5833418" cy="6421822"/>
        </p:xfrm>
        <a:graphic>
          <a:graphicData uri="http://schemas.openxmlformats.org/drawingml/2006/table">
            <a:tbl>
              <a:tblPr firstRow="1" bandRow="1">
                <a:tableStyleId>{0505E3EF-67EA-436B-97B2-0124C06EBD24}</a:tableStyleId>
              </a:tblPr>
              <a:tblGrid>
                <a:gridCol w="833345">
                  <a:extLst>
                    <a:ext uri="{9D8B030D-6E8A-4147-A177-3AD203B41FA5}">
                      <a16:colId xmlns:a16="http://schemas.microsoft.com/office/drawing/2014/main" val="698137176"/>
                    </a:ext>
                  </a:extLst>
                </a:gridCol>
                <a:gridCol w="833345">
                  <a:extLst>
                    <a:ext uri="{9D8B030D-6E8A-4147-A177-3AD203B41FA5}">
                      <a16:colId xmlns:a16="http://schemas.microsoft.com/office/drawing/2014/main" val="3826593450"/>
                    </a:ext>
                  </a:extLst>
                </a:gridCol>
                <a:gridCol w="833345">
                  <a:extLst>
                    <a:ext uri="{9D8B030D-6E8A-4147-A177-3AD203B41FA5}">
                      <a16:colId xmlns:a16="http://schemas.microsoft.com/office/drawing/2014/main" val="18862860"/>
                    </a:ext>
                  </a:extLst>
                </a:gridCol>
                <a:gridCol w="833345">
                  <a:extLst>
                    <a:ext uri="{9D8B030D-6E8A-4147-A177-3AD203B41FA5}">
                      <a16:colId xmlns:a16="http://schemas.microsoft.com/office/drawing/2014/main" val="1511723880"/>
                    </a:ext>
                  </a:extLst>
                </a:gridCol>
                <a:gridCol w="833345">
                  <a:extLst>
                    <a:ext uri="{9D8B030D-6E8A-4147-A177-3AD203B41FA5}">
                      <a16:colId xmlns:a16="http://schemas.microsoft.com/office/drawing/2014/main" val="322648099"/>
                    </a:ext>
                  </a:extLst>
                </a:gridCol>
                <a:gridCol w="833345">
                  <a:extLst>
                    <a:ext uri="{9D8B030D-6E8A-4147-A177-3AD203B41FA5}">
                      <a16:colId xmlns:a16="http://schemas.microsoft.com/office/drawing/2014/main" val="4120285314"/>
                    </a:ext>
                  </a:extLst>
                </a:gridCol>
                <a:gridCol w="833345">
                  <a:extLst>
                    <a:ext uri="{9D8B030D-6E8A-4147-A177-3AD203B41FA5}">
                      <a16:colId xmlns:a16="http://schemas.microsoft.com/office/drawing/2014/main" val="1081778277"/>
                    </a:ext>
                  </a:extLst>
                </a:gridCol>
              </a:tblGrid>
              <a:tr h="493685">
                <a:tc gridSpan="7">
                  <a:txBody>
                    <a:bodyPr/>
                    <a:lstStyle/>
                    <a:p>
                      <a:pPr algn="ctr"/>
                      <a:endParaRPr lang="en-US" sz="1000" b="0" spc="0" dirty="0">
                        <a:latin typeface="Algerian" panose="04020705040A02060702" pitchFamily="82" charset="0"/>
                      </a:endParaRPr>
                    </a:p>
                  </a:txBody>
                  <a:tcPr marL="86970" marR="86970" marT="43485" marB="4348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86596">
                <a:tc>
                  <a:txBody>
                    <a:bodyPr/>
                    <a:lstStyle/>
                    <a:p>
                      <a:pPr algn="ctr"/>
                      <a:r>
                        <a:rPr lang="en-US" sz="1000" b="0" spc="600" dirty="0">
                          <a:latin typeface="Montserrat" pitchFamily="2" charset="77"/>
                        </a:rPr>
                        <a:t>Sun</a:t>
                      </a:r>
                    </a:p>
                  </a:txBody>
                  <a:tcPr marL="97843" marR="97843" marT="48924" marB="48924"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Mon</a:t>
                      </a:r>
                    </a:p>
                  </a:txBody>
                  <a:tcPr marL="97843" marR="97843" marT="48924" marB="4892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Tue</a:t>
                      </a:r>
                    </a:p>
                  </a:txBody>
                  <a:tcPr marL="97843" marR="97843" marT="48924" marB="4892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Wed</a:t>
                      </a:r>
                    </a:p>
                  </a:txBody>
                  <a:tcPr marL="97843" marR="97843" marT="48924" marB="4892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Thu</a:t>
                      </a:r>
                    </a:p>
                  </a:txBody>
                  <a:tcPr marL="97843" marR="97843" marT="48924" marB="4892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Fri</a:t>
                      </a:r>
                    </a:p>
                  </a:txBody>
                  <a:tcPr marL="97843" marR="97843" marT="48924" marB="4892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Sat</a:t>
                      </a:r>
                    </a:p>
                  </a:txBody>
                  <a:tcPr marL="97843" marR="97843" marT="48924" marB="48924"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279242">
                <a:tc>
                  <a:txBody>
                    <a:bodyPr/>
                    <a:lstStyle/>
                    <a:p>
                      <a:pPr algn="l"/>
                      <a:endParaRPr lang="en-US" sz="1000" dirty="0">
                        <a:latin typeface="Montserrat" panose="00000500000000000000" pitchFamily="50" charset="0"/>
                      </a:endParaRP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00" b="0" spc="0" dirty="0">
                          <a:latin typeface="Montserrat" panose="00000500000000000000" pitchFamily="50" charset="0"/>
                        </a:rPr>
                        <a:t>1</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4</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5</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90575">
                <a:tc>
                  <a:txBody>
                    <a:bodyPr/>
                    <a:lstStyle/>
                    <a:p>
                      <a:pPr algn="l"/>
                      <a:r>
                        <a:rPr lang="en-US" sz="1000" b="0" spc="0" dirty="0">
                          <a:latin typeface="Montserrat" panose="00000500000000000000" pitchFamily="50" charset="0"/>
                        </a:rPr>
                        <a:t>6</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7</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8</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9</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10</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11</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12</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90575">
                <a:tc>
                  <a:txBody>
                    <a:bodyPr/>
                    <a:lstStyle/>
                    <a:p>
                      <a:pPr algn="l"/>
                      <a:r>
                        <a:rPr lang="en-US" sz="1000" b="0" spc="0" dirty="0">
                          <a:latin typeface="Montserrat" panose="00000500000000000000" pitchFamily="50" charset="0"/>
                        </a:rPr>
                        <a:t>13</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14</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15</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16</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17</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18</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19</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90575">
                <a:tc>
                  <a:txBody>
                    <a:bodyPr/>
                    <a:lstStyle/>
                    <a:p>
                      <a:pPr algn="l"/>
                      <a:r>
                        <a:rPr lang="en-US" sz="1000" b="0" spc="0" dirty="0">
                          <a:latin typeface="Montserrat" panose="00000500000000000000" pitchFamily="50" charset="0"/>
                        </a:rPr>
                        <a:t>20</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21</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22</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23</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24</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25</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26</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90575">
                <a:tc>
                  <a:txBody>
                    <a:bodyPr/>
                    <a:lstStyle/>
                    <a:p>
                      <a:pPr algn="l"/>
                      <a:r>
                        <a:rPr lang="en-US" sz="1000" b="0" spc="0" dirty="0">
                          <a:latin typeface="Montserrat" panose="00000500000000000000" pitchFamily="50" charset="0"/>
                        </a:rPr>
                        <a:t>27</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28</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29</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30</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31</a:t>
                      </a: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00" dirty="0">
                        <a:latin typeface="Montserrat" panose="00000500000000000000" pitchFamily="50" charset="0"/>
                      </a:endParaRP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7843" marR="97843" marT="48924" marB="489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5751429" y="6488117"/>
            <a:ext cx="1624704" cy="2285847"/>
          </a:xfrm>
          <a:prstGeom prst="rect">
            <a:avLst/>
          </a:prstGeom>
        </p:spPr>
      </p:pic>
    </p:spTree>
    <p:extLst>
      <p:ext uri="{BB962C8B-B14F-4D97-AF65-F5344CB8AC3E}">
        <p14:creationId xmlns:p14="http://schemas.microsoft.com/office/powerpoint/2010/main" val="3240720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62198" y="513893"/>
            <a:ext cx="6567054" cy="818019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80951" y="630746"/>
            <a:ext cx="6353299"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634471" y="588937"/>
            <a:ext cx="4022505" cy="931794"/>
          </a:xfrm>
          <a:prstGeom prst="rect">
            <a:avLst/>
          </a:prstGeom>
          <a:noFill/>
        </p:spPr>
        <p:txBody>
          <a:bodyPr wrap="square" rtlCol="0">
            <a:spAutoFit/>
          </a:bodyPr>
          <a:lstStyle/>
          <a:p>
            <a:pPr algn="ctr"/>
            <a:r>
              <a:rPr lang="en-US" sz="5455" dirty="0">
                <a:latin typeface="Beauty And Love Sans" pitchFamily="50" charset="0"/>
              </a:rPr>
              <a:t>April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704279" y="425098"/>
            <a:ext cx="564555" cy="858277"/>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326442" y="671987"/>
            <a:ext cx="426055" cy="627065"/>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63293" y="7732190"/>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63293" y="7979593"/>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63293" y="8226995"/>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2" name="Table 11">
            <a:extLst>
              <a:ext uri="{FF2B5EF4-FFF2-40B4-BE49-F238E27FC236}">
                <a16:creationId xmlns:a16="http://schemas.microsoft.com/office/drawing/2014/main" id="{CCEC6391-FF81-4E9B-ABA2-B83DF4CD9CBF}"/>
              </a:ext>
            </a:extLst>
          </p:cNvPr>
          <p:cNvGraphicFramePr>
            <a:graphicFrameLocks noGrp="1"/>
          </p:cNvGraphicFramePr>
          <p:nvPr>
            <p:extLst>
              <p:ext uri="{D42A27DB-BD31-4B8C-83A1-F6EECF244321}">
                <p14:modId xmlns:p14="http://schemas.microsoft.com/office/powerpoint/2010/main" val="3752626277"/>
              </p:ext>
            </p:extLst>
          </p:nvPr>
        </p:nvGraphicFramePr>
        <p:xfrm>
          <a:off x="722002" y="912662"/>
          <a:ext cx="5847444" cy="6572125"/>
        </p:xfrm>
        <a:graphic>
          <a:graphicData uri="http://schemas.openxmlformats.org/drawingml/2006/table">
            <a:tbl>
              <a:tblPr firstRow="1" bandRow="1">
                <a:tableStyleId>{0505E3EF-67EA-436B-97B2-0124C06EBD24}</a:tableStyleId>
              </a:tblPr>
              <a:tblGrid>
                <a:gridCol w="835349">
                  <a:extLst>
                    <a:ext uri="{9D8B030D-6E8A-4147-A177-3AD203B41FA5}">
                      <a16:colId xmlns:a16="http://schemas.microsoft.com/office/drawing/2014/main" val="698137176"/>
                    </a:ext>
                  </a:extLst>
                </a:gridCol>
                <a:gridCol w="835349">
                  <a:extLst>
                    <a:ext uri="{9D8B030D-6E8A-4147-A177-3AD203B41FA5}">
                      <a16:colId xmlns:a16="http://schemas.microsoft.com/office/drawing/2014/main" val="3826593450"/>
                    </a:ext>
                  </a:extLst>
                </a:gridCol>
                <a:gridCol w="835349">
                  <a:extLst>
                    <a:ext uri="{9D8B030D-6E8A-4147-A177-3AD203B41FA5}">
                      <a16:colId xmlns:a16="http://schemas.microsoft.com/office/drawing/2014/main" val="18862860"/>
                    </a:ext>
                  </a:extLst>
                </a:gridCol>
                <a:gridCol w="835349">
                  <a:extLst>
                    <a:ext uri="{9D8B030D-6E8A-4147-A177-3AD203B41FA5}">
                      <a16:colId xmlns:a16="http://schemas.microsoft.com/office/drawing/2014/main" val="1511723880"/>
                    </a:ext>
                  </a:extLst>
                </a:gridCol>
                <a:gridCol w="835349">
                  <a:extLst>
                    <a:ext uri="{9D8B030D-6E8A-4147-A177-3AD203B41FA5}">
                      <a16:colId xmlns:a16="http://schemas.microsoft.com/office/drawing/2014/main" val="322648099"/>
                    </a:ext>
                  </a:extLst>
                </a:gridCol>
                <a:gridCol w="835349">
                  <a:extLst>
                    <a:ext uri="{9D8B030D-6E8A-4147-A177-3AD203B41FA5}">
                      <a16:colId xmlns:a16="http://schemas.microsoft.com/office/drawing/2014/main" val="4120285314"/>
                    </a:ext>
                  </a:extLst>
                </a:gridCol>
                <a:gridCol w="835349">
                  <a:extLst>
                    <a:ext uri="{9D8B030D-6E8A-4147-A177-3AD203B41FA5}">
                      <a16:colId xmlns:a16="http://schemas.microsoft.com/office/drawing/2014/main" val="1081778277"/>
                    </a:ext>
                  </a:extLst>
                </a:gridCol>
              </a:tblGrid>
              <a:tr h="585952">
                <a:tc gridSpan="7">
                  <a:txBody>
                    <a:bodyPr/>
                    <a:lstStyle/>
                    <a:p>
                      <a:pPr algn="ctr"/>
                      <a:endParaRPr lang="en-US" sz="1000" b="0" spc="600" dirty="0">
                        <a:latin typeface="Algerian" panose="04020705040A02060702" pitchFamily="82" charset="0"/>
                      </a:endParaRPr>
                    </a:p>
                  </a:txBody>
                  <a:tcPr marL="359345" marR="359345" marT="179673" marB="17967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48817">
                <a:tc>
                  <a:txBody>
                    <a:bodyPr/>
                    <a:lstStyle/>
                    <a:p>
                      <a:pPr algn="ctr"/>
                      <a:r>
                        <a:rPr lang="en-US" sz="1000" b="0" spc="600" dirty="0">
                          <a:latin typeface="Montserrat" panose="00000500000000000000" pitchFamily="50" charset="0"/>
                        </a:rPr>
                        <a:t>Sun</a:t>
                      </a:r>
                    </a:p>
                  </a:txBody>
                  <a:tcPr marL="92112" marR="92112" marT="46062" marB="46062"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Mon</a:t>
                      </a:r>
                    </a:p>
                  </a:txBody>
                  <a:tcPr marL="92112" marR="92112" marT="46062" marB="460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Tue</a:t>
                      </a:r>
                    </a:p>
                  </a:txBody>
                  <a:tcPr marL="92112" marR="92112" marT="46062" marB="460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Wed</a:t>
                      </a:r>
                    </a:p>
                  </a:txBody>
                  <a:tcPr marL="92112" marR="92112" marT="46062" marB="460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Thu</a:t>
                      </a:r>
                    </a:p>
                  </a:txBody>
                  <a:tcPr marL="92112" marR="92112" marT="46062" marB="460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Fri</a:t>
                      </a:r>
                    </a:p>
                  </a:txBody>
                  <a:tcPr marL="92112" marR="92112" marT="46062" marB="460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Sat</a:t>
                      </a:r>
                    </a:p>
                  </a:txBody>
                  <a:tcPr marL="92112" marR="92112" marT="46062" marB="46062"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329520">
                <a:tc>
                  <a:txBody>
                    <a:bodyPr/>
                    <a:lstStyle/>
                    <a:p>
                      <a:pPr algn="l"/>
                      <a:endParaRPr lang="en-US" sz="1000" dirty="0">
                        <a:latin typeface="Montserrat" panose="00000500000000000000" pitchFamily="50" charset="0"/>
                      </a:endParaRP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00" b="0" spc="0" dirty="0">
                          <a:latin typeface="Montserrat" panose="00000500000000000000" pitchFamily="50" charset="0"/>
                        </a:rPr>
                        <a:t>1</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76959">
                <a:tc>
                  <a:txBody>
                    <a:bodyPr/>
                    <a:lstStyle/>
                    <a:p>
                      <a:pPr algn="l"/>
                      <a:r>
                        <a:rPr lang="en-US" sz="1000" b="0" spc="0" dirty="0">
                          <a:latin typeface="Montserrat" panose="00000500000000000000" pitchFamily="50" charset="0"/>
                        </a:rPr>
                        <a:t>3</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4</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5</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6</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7</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8</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9</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76959">
                <a:tc>
                  <a:txBody>
                    <a:bodyPr/>
                    <a:lstStyle/>
                    <a:p>
                      <a:pPr algn="l"/>
                      <a:r>
                        <a:rPr lang="en-US" sz="1000" b="0" spc="0" dirty="0">
                          <a:latin typeface="Montserrat" panose="00000500000000000000" pitchFamily="50" charset="0"/>
                        </a:rPr>
                        <a:t>10</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11</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12</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13</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14</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15</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16</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76959">
                <a:tc>
                  <a:txBody>
                    <a:bodyPr/>
                    <a:lstStyle/>
                    <a:p>
                      <a:pPr algn="l"/>
                      <a:r>
                        <a:rPr lang="en-US" sz="1000" b="0" spc="0" dirty="0">
                          <a:latin typeface="Montserrat" panose="00000500000000000000" pitchFamily="50" charset="0"/>
                        </a:rPr>
                        <a:t>17</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18</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19</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20</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21</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22</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23</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76959">
                <a:tc>
                  <a:txBody>
                    <a:bodyPr/>
                    <a:lstStyle/>
                    <a:p>
                      <a:pPr algn="l"/>
                      <a:r>
                        <a:rPr lang="en-US" sz="1000" b="0" spc="0" dirty="0">
                          <a:latin typeface="Montserrat" panose="00000500000000000000" pitchFamily="50" charset="0"/>
                        </a:rPr>
                        <a:t>24</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25</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26</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27</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28</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29</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30</a:t>
                      </a:r>
                    </a:p>
                  </a:txBody>
                  <a:tcPr marL="92112" marR="92112" marT="46062" marB="460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5739553" y="6525097"/>
            <a:ext cx="1624704" cy="2285847"/>
          </a:xfrm>
          <a:prstGeom prst="rect">
            <a:avLst/>
          </a:prstGeom>
        </p:spPr>
      </p:pic>
    </p:spTree>
    <p:extLst>
      <p:ext uri="{BB962C8B-B14F-4D97-AF65-F5344CB8AC3E}">
        <p14:creationId xmlns:p14="http://schemas.microsoft.com/office/powerpoint/2010/main" val="34256136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56358" y="453163"/>
            <a:ext cx="6567054" cy="8180198"/>
          </a:xfrm>
          <a:prstGeom prst="roundRect">
            <a:avLst>
              <a:gd name="adj" fmla="val 8891"/>
            </a:avLst>
          </a:prstGeom>
          <a:solidFill>
            <a:srgbClr val="6DD4D0"/>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75111" y="570016"/>
            <a:ext cx="6353299"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628632" y="528207"/>
            <a:ext cx="4022505" cy="931794"/>
          </a:xfrm>
          <a:prstGeom prst="rect">
            <a:avLst/>
          </a:prstGeom>
          <a:noFill/>
        </p:spPr>
        <p:txBody>
          <a:bodyPr wrap="square" rtlCol="0">
            <a:spAutoFit/>
          </a:bodyPr>
          <a:lstStyle/>
          <a:p>
            <a:pPr algn="ctr"/>
            <a:r>
              <a:rPr lang="en-US" sz="5455" dirty="0">
                <a:latin typeface="Beauty And Love Sans" pitchFamily="50" charset="0"/>
              </a:rPr>
              <a:t>May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793113" y="411523"/>
            <a:ext cx="564555" cy="858277"/>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367277" y="634641"/>
            <a:ext cx="426055" cy="627065"/>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57454" y="7671460"/>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57454" y="7918863"/>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57454" y="8166265"/>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2" name="Table 11">
            <a:extLst>
              <a:ext uri="{FF2B5EF4-FFF2-40B4-BE49-F238E27FC236}">
                <a16:creationId xmlns:a16="http://schemas.microsoft.com/office/drawing/2014/main" id="{6CB48894-294C-4524-A8E4-0BB69028224F}"/>
              </a:ext>
            </a:extLst>
          </p:cNvPr>
          <p:cNvGraphicFramePr>
            <a:graphicFrameLocks noGrp="1"/>
          </p:cNvGraphicFramePr>
          <p:nvPr>
            <p:extLst>
              <p:ext uri="{D42A27DB-BD31-4B8C-83A1-F6EECF244321}">
                <p14:modId xmlns:p14="http://schemas.microsoft.com/office/powerpoint/2010/main" val="3151481793"/>
              </p:ext>
            </p:extLst>
          </p:nvPr>
        </p:nvGraphicFramePr>
        <p:xfrm>
          <a:off x="748146" y="582814"/>
          <a:ext cx="5818909" cy="6841244"/>
        </p:xfrm>
        <a:graphic>
          <a:graphicData uri="http://schemas.openxmlformats.org/drawingml/2006/table">
            <a:tbl>
              <a:tblPr firstRow="1" bandRow="1">
                <a:tableStyleId>{0505E3EF-67EA-436B-97B2-0124C06EBD24}</a:tableStyleId>
              </a:tblPr>
              <a:tblGrid>
                <a:gridCol w="831273">
                  <a:extLst>
                    <a:ext uri="{9D8B030D-6E8A-4147-A177-3AD203B41FA5}">
                      <a16:colId xmlns:a16="http://schemas.microsoft.com/office/drawing/2014/main" val="698137176"/>
                    </a:ext>
                  </a:extLst>
                </a:gridCol>
                <a:gridCol w="831273">
                  <a:extLst>
                    <a:ext uri="{9D8B030D-6E8A-4147-A177-3AD203B41FA5}">
                      <a16:colId xmlns:a16="http://schemas.microsoft.com/office/drawing/2014/main" val="3826593450"/>
                    </a:ext>
                  </a:extLst>
                </a:gridCol>
                <a:gridCol w="831273">
                  <a:extLst>
                    <a:ext uri="{9D8B030D-6E8A-4147-A177-3AD203B41FA5}">
                      <a16:colId xmlns:a16="http://schemas.microsoft.com/office/drawing/2014/main" val="18862860"/>
                    </a:ext>
                  </a:extLst>
                </a:gridCol>
                <a:gridCol w="831273">
                  <a:extLst>
                    <a:ext uri="{9D8B030D-6E8A-4147-A177-3AD203B41FA5}">
                      <a16:colId xmlns:a16="http://schemas.microsoft.com/office/drawing/2014/main" val="1511723880"/>
                    </a:ext>
                  </a:extLst>
                </a:gridCol>
                <a:gridCol w="831273">
                  <a:extLst>
                    <a:ext uri="{9D8B030D-6E8A-4147-A177-3AD203B41FA5}">
                      <a16:colId xmlns:a16="http://schemas.microsoft.com/office/drawing/2014/main" val="322648099"/>
                    </a:ext>
                  </a:extLst>
                </a:gridCol>
                <a:gridCol w="831273">
                  <a:extLst>
                    <a:ext uri="{9D8B030D-6E8A-4147-A177-3AD203B41FA5}">
                      <a16:colId xmlns:a16="http://schemas.microsoft.com/office/drawing/2014/main" val="4120285314"/>
                    </a:ext>
                  </a:extLst>
                </a:gridCol>
                <a:gridCol w="831273">
                  <a:extLst>
                    <a:ext uri="{9D8B030D-6E8A-4147-A177-3AD203B41FA5}">
                      <a16:colId xmlns:a16="http://schemas.microsoft.com/office/drawing/2014/main" val="1081778277"/>
                    </a:ext>
                  </a:extLst>
                </a:gridCol>
              </a:tblGrid>
              <a:tr h="926061">
                <a:tc gridSpan="7">
                  <a:txBody>
                    <a:bodyPr/>
                    <a:lstStyle/>
                    <a:p>
                      <a:pPr algn="ctr"/>
                      <a:endParaRPr lang="en-US" sz="1000" b="0" spc="0" dirty="0">
                        <a:latin typeface="Algerian" panose="04020705040A02060702" pitchFamily="82" charset="0"/>
                      </a:endParaRPr>
                    </a:p>
                  </a:txBody>
                  <a:tcPr marL="389271" marR="389271" marT="194635" marB="194635">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22659">
                <a:tc>
                  <a:txBody>
                    <a:bodyPr/>
                    <a:lstStyle/>
                    <a:p>
                      <a:pPr algn="ctr"/>
                      <a:r>
                        <a:rPr lang="en-US" sz="1000" b="0" spc="600" dirty="0">
                          <a:latin typeface="Montserrat" pitchFamily="2" charset="77"/>
                        </a:rPr>
                        <a:t>Sun</a:t>
                      </a:r>
                    </a:p>
                  </a:txBody>
                  <a:tcPr marL="99340" marR="99340" marT="49668" marB="49668"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Mon</a:t>
                      </a:r>
                    </a:p>
                  </a:txBody>
                  <a:tcPr marL="99340" marR="99340" marT="49668" marB="4966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Tue</a:t>
                      </a:r>
                    </a:p>
                  </a:txBody>
                  <a:tcPr marL="99340" marR="99340" marT="49668" marB="4966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Wed</a:t>
                      </a:r>
                    </a:p>
                  </a:txBody>
                  <a:tcPr marL="99340" marR="99340" marT="49668" marB="4966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Thu</a:t>
                      </a:r>
                    </a:p>
                  </a:txBody>
                  <a:tcPr marL="99340" marR="99340" marT="49668" marB="4966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Fri</a:t>
                      </a:r>
                    </a:p>
                  </a:txBody>
                  <a:tcPr marL="99340" marR="99340" marT="49668" marB="4966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Sat</a:t>
                      </a:r>
                    </a:p>
                  </a:txBody>
                  <a:tcPr marL="99340" marR="99340" marT="49668" marB="49668"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093743">
                <a:tc>
                  <a:txBody>
                    <a:bodyPr/>
                    <a:lstStyle/>
                    <a:p>
                      <a:pPr algn="l"/>
                      <a:r>
                        <a:rPr lang="en-US" sz="1000" dirty="0">
                          <a:latin typeface="Montserrat" panose="00000500000000000000" pitchFamily="50" charset="0"/>
                        </a:rPr>
                        <a:t>1</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2</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3</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4</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5</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6</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7</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93743">
                <a:tc>
                  <a:txBody>
                    <a:bodyPr/>
                    <a:lstStyle/>
                    <a:p>
                      <a:pPr algn="l"/>
                      <a:r>
                        <a:rPr lang="en-US" sz="1000" b="0" spc="0" dirty="0">
                          <a:latin typeface="Montserrat" pitchFamily="2" charset="77"/>
                        </a:rPr>
                        <a:t>8</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9</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10</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11</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12</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13</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14</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117553">
                <a:tc>
                  <a:txBody>
                    <a:bodyPr/>
                    <a:lstStyle/>
                    <a:p>
                      <a:pPr algn="l"/>
                      <a:r>
                        <a:rPr lang="en-US" sz="1000" b="0" spc="0" dirty="0">
                          <a:latin typeface="Montserrat" pitchFamily="2" charset="77"/>
                        </a:rPr>
                        <a:t>15</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16</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17</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18</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19</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20</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21</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93743">
                <a:tc>
                  <a:txBody>
                    <a:bodyPr/>
                    <a:lstStyle/>
                    <a:p>
                      <a:pPr algn="l"/>
                      <a:r>
                        <a:rPr lang="en-US" sz="1000" b="0" spc="0" dirty="0">
                          <a:latin typeface="Montserrat" pitchFamily="2" charset="77"/>
                        </a:rPr>
                        <a:t>22</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23</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24</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25</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26</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27</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28</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93743">
                <a:tc>
                  <a:txBody>
                    <a:bodyPr/>
                    <a:lstStyle/>
                    <a:p>
                      <a:pPr algn="l"/>
                      <a:r>
                        <a:rPr lang="en-US" sz="1000" b="0" spc="0" dirty="0">
                          <a:latin typeface="Montserrat" pitchFamily="2" charset="77"/>
                        </a:rPr>
                        <a:t>29</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30</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itchFamily="2" charset="77"/>
                        </a:rPr>
                        <a:t>31</a:t>
                      </a: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00" b="0" spc="0" dirty="0">
                        <a:latin typeface="Montserrat" pitchFamily="2" charset="77"/>
                      </a:endParaRP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itchFamily="2" charset="77"/>
                      </a:endParaRP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itchFamily="2" charset="77"/>
                      </a:endParaRP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itchFamily="2" charset="77"/>
                      </a:endParaRPr>
                    </a:p>
                  </a:txBody>
                  <a:tcPr marL="99340" marR="99340" marT="49668" marB="49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5733713" y="6464367"/>
            <a:ext cx="1624704" cy="2285847"/>
          </a:xfrm>
          <a:prstGeom prst="rect">
            <a:avLst/>
          </a:prstGeom>
        </p:spPr>
      </p:pic>
    </p:spTree>
    <p:extLst>
      <p:ext uri="{BB962C8B-B14F-4D97-AF65-F5344CB8AC3E}">
        <p14:creationId xmlns:p14="http://schemas.microsoft.com/office/powerpoint/2010/main" val="2090991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62198" y="513893"/>
            <a:ext cx="6567054" cy="8180198"/>
          </a:xfrm>
          <a:prstGeom prst="roundRect">
            <a:avLst>
              <a:gd name="adj" fmla="val 8891"/>
            </a:avLst>
          </a:prstGeom>
          <a:solidFill>
            <a:srgbClr val="6DD4D0"/>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80951" y="630746"/>
            <a:ext cx="6353299"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634471" y="588937"/>
            <a:ext cx="4022505" cy="931794"/>
          </a:xfrm>
          <a:prstGeom prst="rect">
            <a:avLst/>
          </a:prstGeom>
          <a:noFill/>
        </p:spPr>
        <p:txBody>
          <a:bodyPr wrap="square" rtlCol="0">
            <a:spAutoFit/>
          </a:bodyPr>
          <a:lstStyle/>
          <a:p>
            <a:pPr algn="ctr"/>
            <a:r>
              <a:rPr lang="en-US" sz="5455" dirty="0">
                <a:latin typeface="Beauty And Love Sans" pitchFamily="50" charset="0"/>
              </a:rPr>
              <a:t>June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2036153" y="491682"/>
            <a:ext cx="564555" cy="858277"/>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695311" y="733034"/>
            <a:ext cx="426055" cy="627065"/>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63293" y="7732190"/>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63293" y="7979593"/>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63293" y="8226995"/>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3" name="Table 12">
            <a:extLst>
              <a:ext uri="{FF2B5EF4-FFF2-40B4-BE49-F238E27FC236}">
                <a16:creationId xmlns:a16="http://schemas.microsoft.com/office/drawing/2014/main" id="{E0896A75-694A-4164-A708-C6361034D610}"/>
              </a:ext>
            </a:extLst>
          </p:cNvPr>
          <p:cNvGraphicFramePr>
            <a:graphicFrameLocks noGrp="1"/>
          </p:cNvGraphicFramePr>
          <p:nvPr>
            <p:extLst>
              <p:ext uri="{D42A27DB-BD31-4B8C-83A1-F6EECF244321}">
                <p14:modId xmlns:p14="http://schemas.microsoft.com/office/powerpoint/2010/main" val="1391815753"/>
              </p:ext>
            </p:extLst>
          </p:nvPr>
        </p:nvGraphicFramePr>
        <p:xfrm>
          <a:off x="713962" y="903765"/>
          <a:ext cx="5837943" cy="6542168"/>
        </p:xfrm>
        <a:graphic>
          <a:graphicData uri="http://schemas.openxmlformats.org/drawingml/2006/table">
            <a:tbl>
              <a:tblPr firstRow="1" bandRow="1">
                <a:tableStyleId>{0505E3EF-67EA-436B-97B2-0124C06EBD24}</a:tableStyleId>
              </a:tblPr>
              <a:tblGrid>
                <a:gridCol w="833992">
                  <a:extLst>
                    <a:ext uri="{9D8B030D-6E8A-4147-A177-3AD203B41FA5}">
                      <a16:colId xmlns:a16="http://schemas.microsoft.com/office/drawing/2014/main" val="698137176"/>
                    </a:ext>
                  </a:extLst>
                </a:gridCol>
                <a:gridCol w="833992">
                  <a:extLst>
                    <a:ext uri="{9D8B030D-6E8A-4147-A177-3AD203B41FA5}">
                      <a16:colId xmlns:a16="http://schemas.microsoft.com/office/drawing/2014/main" val="3826593450"/>
                    </a:ext>
                  </a:extLst>
                </a:gridCol>
                <a:gridCol w="833992">
                  <a:extLst>
                    <a:ext uri="{9D8B030D-6E8A-4147-A177-3AD203B41FA5}">
                      <a16:colId xmlns:a16="http://schemas.microsoft.com/office/drawing/2014/main" val="18862860"/>
                    </a:ext>
                  </a:extLst>
                </a:gridCol>
                <a:gridCol w="833992">
                  <a:extLst>
                    <a:ext uri="{9D8B030D-6E8A-4147-A177-3AD203B41FA5}">
                      <a16:colId xmlns:a16="http://schemas.microsoft.com/office/drawing/2014/main" val="1511723880"/>
                    </a:ext>
                  </a:extLst>
                </a:gridCol>
                <a:gridCol w="833992">
                  <a:extLst>
                    <a:ext uri="{9D8B030D-6E8A-4147-A177-3AD203B41FA5}">
                      <a16:colId xmlns:a16="http://schemas.microsoft.com/office/drawing/2014/main" val="322648099"/>
                    </a:ext>
                  </a:extLst>
                </a:gridCol>
                <a:gridCol w="833992">
                  <a:extLst>
                    <a:ext uri="{9D8B030D-6E8A-4147-A177-3AD203B41FA5}">
                      <a16:colId xmlns:a16="http://schemas.microsoft.com/office/drawing/2014/main" val="4120285314"/>
                    </a:ext>
                  </a:extLst>
                </a:gridCol>
                <a:gridCol w="833992">
                  <a:extLst>
                    <a:ext uri="{9D8B030D-6E8A-4147-A177-3AD203B41FA5}">
                      <a16:colId xmlns:a16="http://schemas.microsoft.com/office/drawing/2014/main" val="1081778277"/>
                    </a:ext>
                  </a:extLst>
                </a:gridCol>
              </a:tblGrid>
              <a:tr h="605624">
                <a:tc gridSpan="7">
                  <a:txBody>
                    <a:bodyPr/>
                    <a:lstStyle/>
                    <a:p>
                      <a:pPr algn="ctr"/>
                      <a:endParaRPr lang="en-US" sz="1000" b="0" spc="0" dirty="0">
                        <a:latin typeface="Algerian" panose="04020705040A02060702" pitchFamily="82" charset="0"/>
                      </a:endParaRPr>
                    </a:p>
                  </a:txBody>
                  <a:tcPr marL="291779" marR="291779" marT="145889" marB="14588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94272">
                <a:tc>
                  <a:txBody>
                    <a:bodyPr/>
                    <a:lstStyle/>
                    <a:p>
                      <a:pPr algn="ctr"/>
                      <a:r>
                        <a:rPr lang="en-US" sz="1000" b="0" spc="600" dirty="0">
                          <a:latin typeface="Montserrat" panose="00000500000000000000" pitchFamily="50" charset="0"/>
                        </a:rPr>
                        <a:t>Sun</a:t>
                      </a:r>
                    </a:p>
                  </a:txBody>
                  <a:tcPr marL="97917" marR="97917" marT="48958" marB="48958"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Mon</a:t>
                      </a:r>
                    </a:p>
                  </a:txBody>
                  <a:tcPr marL="97917" marR="97917" marT="48958" marB="4895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Tue</a:t>
                      </a:r>
                    </a:p>
                  </a:txBody>
                  <a:tcPr marL="97917" marR="97917" marT="48958" marB="4895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Wed</a:t>
                      </a:r>
                    </a:p>
                  </a:txBody>
                  <a:tcPr marL="97917" marR="97917" marT="48958" marB="4895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Thu</a:t>
                      </a:r>
                    </a:p>
                  </a:txBody>
                  <a:tcPr marL="97917" marR="97917" marT="48958" marB="4895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Fri</a:t>
                      </a:r>
                    </a:p>
                  </a:txBody>
                  <a:tcPr marL="97917" marR="97917" marT="48958" marB="4895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Sat</a:t>
                      </a:r>
                    </a:p>
                  </a:txBody>
                  <a:tcPr marL="97917" marR="97917" marT="48958" marB="48958"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108455">
                <a:tc>
                  <a:txBody>
                    <a:bodyPr/>
                    <a:lstStyle/>
                    <a:p>
                      <a:pPr algn="l"/>
                      <a:endParaRPr lang="en-US" sz="1000" dirty="0">
                        <a:latin typeface="Montserrat" panose="00000500000000000000" pitchFamily="50" charset="0"/>
                      </a:endParaRP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00" dirty="0">
                          <a:latin typeface="Montserrat" panose="00000500000000000000" pitchFamily="50" charset="0"/>
                        </a:rPr>
                        <a:t>1</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2</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3</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4</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108455">
                <a:tc>
                  <a:txBody>
                    <a:bodyPr/>
                    <a:lstStyle/>
                    <a:p>
                      <a:pPr algn="l"/>
                      <a:r>
                        <a:rPr lang="en-US" sz="1000" b="0" spc="0" dirty="0">
                          <a:latin typeface="Montserrat" panose="00000500000000000000" pitchFamily="50" charset="0"/>
                        </a:rPr>
                        <a:t>5</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6</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7</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8</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9</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10</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11</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108455">
                <a:tc>
                  <a:txBody>
                    <a:bodyPr/>
                    <a:lstStyle/>
                    <a:p>
                      <a:pPr algn="l"/>
                      <a:r>
                        <a:rPr lang="en-US" sz="1000" b="0" spc="0" dirty="0">
                          <a:latin typeface="Montserrat" panose="00000500000000000000" pitchFamily="50" charset="0"/>
                        </a:rPr>
                        <a:t>12</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13</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14</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15</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16</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17</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18</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108455">
                <a:tc>
                  <a:txBody>
                    <a:bodyPr/>
                    <a:lstStyle/>
                    <a:p>
                      <a:pPr algn="l"/>
                      <a:r>
                        <a:rPr lang="en-US" sz="1000" b="0" spc="0" dirty="0">
                          <a:latin typeface="Montserrat" panose="00000500000000000000" pitchFamily="50" charset="0"/>
                        </a:rPr>
                        <a:t>19</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20</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21</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22</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23</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24</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25</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108455">
                <a:tc>
                  <a:txBody>
                    <a:bodyPr/>
                    <a:lstStyle/>
                    <a:p>
                      <a:pPr algn="l"/>
                      <a:r>
                        <a:rPr lang="en-US" sz="1000" b="0" spc="0" dirty="0">
                          <a:latin typeface="Montserrat" panose="00000500000000000000" pitchFamily="50" charset="0"/>
                        </a:rPr>
                        <a:t>26</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27</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28</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29</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30</a:t>
                      </a: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00" b="0" spc="0" dirty="0">
                        <a:latin typeface="Montserrat" panose="00000500000000000000" pitchFamily="50" charset="0"/>
                      </a:endParaRP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7917" marR="97917" marT="48958" marB="489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5739553" y="6525097"/>
            <a:ext cx="1624704" cy="2285847"/>
          </a:xfrm>
          <a:prstGeom prst="rect">
            <a:avLst/>
          </a:prstGeom>
        </p:spPr>
      </p:pic>
    </p:spTree>
    <p:extLst>
      <p:ext uri="{BB962C8B-B14F-4D97-AF65-F5344CB8AC3E}">
        <p14:creationId xmlns:p14="http://schemas.microsoft.com/office/powerpoint/2010/main" val="1484217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74073" y="481901"/>
            <a:ext cx="6567054" cy="8180198"/>
          </a:xfrm>
          <a:prstGeom prst="roundRect">
            <a:avLst>
              <a:gd name="adj" fmla="val 8891"/>
            </a:avLst>
          </a:prstGeom>
          <a:solidFill>
            <a:srgbClr val="6DD4D0"/>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92826" y="598754"/>
            <a:ext cx="6353299"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646347" y="556945"/>
            <a:ext cx="4022505" cy="931794"/>
          </a:xfrm>
          <a:prstGeom prst="rect">
            <a:avLst/>
          </a:prstGeom>
          <a:noFill/>
        </p:spPr>
        <p:txBody>
          <a:bodyPr wrap="square" rtlCol="0">
            <a:spAutoFit/>
          </a:bodyPr>
          <a:lstStyle/>
          <a:p>
            <a:pPr algn="ctr"/>
            <a:r>
              <a:rPr lang="en-US" sz="5455" dirty="0">
                <a:latin typeface="Beauty And Love Sans" pitchFamily="50" charset="0"/>
              </a:rPr>
              <a:t>July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2045933" y="417918"/>
            <a:ext cx="564555" cy="858277"/>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669753" y="682806"/>
            <a:ext cx="426055" cy="627065"/>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75169" y="7700198"/>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75169" y="7947601"/>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75169" y="8195004"/>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2" name="Table 11">
            <a:extLst>
              <a:ext uri="{FF2B5EF4-FFF2-40B4-BE49-F238E27FC236}">
                <a16:creationId xmlns:a16="http://schemas.microsoft.com/office/drawing/2014/main" id="{DF09EEC6-26F7-4B09-8E64-6E9485DDEFDA}"/>
              </a:ext>
            </a:extLst>
          </p:cNvPr>
          <p:cNvGraphicFramePr>
            <a:graphicFrameLocks noGrp="1"/>
          </p:cNvGraphicFramePr>
          <p:nvPr>
            <p:extLst>
              <p:ext uri="{D42A27DB-BD31-4B8C-83A1-F6EECF244321}">
                <p14:modId xmlns:p14="http://schemas.microsoft.com/office/powerpoint/2010/main" val="2758066477"/>
              </p:ext>
            </p:extLst>
          </p:nvPr>
        </p:nvGraphicFramePr>
        <p:xfrm>
          <a:off x="838369" y="689328"/>
          <a:ext cx="5788618" cy="6724615"/>
        </p:xfrm>
        <a:graphic>
          <a:graphicData uri="http://schemas.openxmlformats.org/drawingml/2006/table">
            <a:tbl>
              <a:tblPr firstRow="1" bandRow="1">
                <a:tableStyleId>{0505E3EF-67EA-436B-97B2-0124C06EBD24}</a:tableStyleId>
              </a:tblPr>
              <a:tblGrid>
                <a:gridCol w="826945">
                  <a:extLst>
                    <a:ext uri="{9D8B030D-6E8A-4147-A177-3AD203B41FA5}">
                      <a16:colId xmlns:a16="http://schemas.microsoft.com/office/drawing/2014/main" val="698137176"/>
                    </a:ext>
                  </a:extLst>
                </a:gridCol>
                <a:gridCol w="826945">
                  <a:extLst>
                    <a:ext uri="{9D8B030D-6E8A-4147-A177-3AD203B41FA5}">
                      <a16:colId xmlns:a16="http://schemas.microsoft.com/office/drawing/2014/main" val="3826593450"/>
                    </a:ext>
                  </a:extLst>
                </a:gridCol>
                <a:gridCol w="826945">
                  <a:extLst>
                    <a:ext uri="{9D8B030D-6E8A-4147-A177-3AD203B41FA5}">
                      <a16:colId xmlns:a16="http://schemas.microsoft.com/office/drawing/2014/main" val="18862860"/>
                    </a:ext>
                  </a:extLst>
                </a:gridCol>
                <a:gridCol w="826945">
                  <a:extLst>
                    <a:ext uri="{9D8B030D-6E8A-4147-A177-3AD203B41FA5}">
                      <a16:colId xmlns:a16="http://schemas.microsoft.com/office/drawing/2014/main" val="1511723880"/>
                    </a:ext>
                  </a:extLst>
                </a:gridCol>
                <a:gridCol w="826945">
                  <a:extLst>
                    <a:ext uri="{9D8B030D-6E8A-4147-A177-3AD203B41FA5}">
                      <a16:colId xmlns:a16="http://schemas.microsoft.com/office/drawing/2014/main" val="322648099"/>
                    </a:ext>
                  </a:extLst>
                </a:gridCol>
                <a:gridCol w="826945">
                  <a:extLst>
                    <a:ext uri="{9D8B030D-6E8A-4147-A177-3AD203B41FA5}">
                      <a16:colId xmlns:a16="http://schemas.microsoft.com/office/drawing/2014/main" val="4120285314"/>
                    </a:ext>
                  </a:extLst>
                </a:gridCol>
                <a:gridCol w="826945">
                  <a:extLst>
                    <a:ext uri="{9D8B030D-6E8A-4147-A177-3AD203B41FA5}">
                      <a16:colId xmlns:a16="http://schemas.microsoft.com/office/drawing/2014/main" val="1081778277"/>
                    </a:ext>
                  </a:extLst>
                </a:gridCol>
              </a:tblGrid>
              <a:tr h="878985">
                <a:tc gridSpan="7">
                  <a:txBody>
                    <a:bodyPr/>
                    <a:lstStyle/>
                    <a:p>
                      <a:pPr algn="ctr"/>
                      <a:endParaRPr lang="en-US" sz="1000" b="1" spc="600" dirty="0">
                        <a:latin typeface="Algerian" panose="04020705040A02060702" pitchFamily="82" charset="0"/>
                      </a:endParaRPr>
                    </a:p>
                  </a:txBody>
                  <a:tcPr marL="289314" marR="289314" marT="144656" marB="144656">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41364">
                <a:tc>
                  <a:txBody>
                    <a:bodyPr/>
                    <a:lstStyle/>
                    <a:p>
                      <a:pPr algn="ctr"/>
                      <a:r>
                        <a:rPr lang="en-US" sz="1000" b="0" spc="600" dirty="0">
                          <a:latin typeface="Montserrat" panose="00000500000000000000" pitchFamily="50" charset="0"/>
                        </a:rPr>
                        <a:t>Sun</a:t>
                      </a:r>
                    </a:p>
                  </a:txBody>
                  <a:tcPr marL="97090" marR="97090" marT="48545" marB="48545"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Mon</a:t>
                      </a:r>
                    </a:p>
                  </a:txBody>
                  <a:tcPr marL="97090" marR="97090" marT="48545" marB="48545"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Tue</a:t>
                      </a:r>
                    </a:p>
                  </a:txBody>
                  <a:tcPr marL="97090" marR="97090" marT="48545" marB="48545"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Wed</a:t>
                      </a:r>
                    </a:p>
                  </a:txBody>
                  <a:tcPr marL="97090" marR="97090" marT="48545" marB="48545"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Thu</a:t>
                      </a:r>
                    </a:p>
                  </a:txBody>
                  <a:tcPr marL="97090" marR="97090" marT="48545" marB="48545"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Fri</a:t>
                      </a:r>
                    </a:p>
                  </a:txBody>
                  <a:tcPr marL="97090" marR="97090" marT="48545" marB="48545"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Sat</a:t>
                      </a:r>
                    </a:p>
                  </a:txBody>
                  <a:tcPr marL="97090" marR="97090" marT="48545" marB="48545"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045931">
                <a:tc>
                  <a:txBody>
                    <a:bodyPr/>
                    <a:lstStyle/>
                    <a:p>
                      <a:pPr algn="l"/>
                      <a:endParaRPr lang="en-US" sz="1000" dirty="0">
                        <a:latin typeface="Montserrat" panose="00000500000000000000" pitchFamily="50" charset="0"/>
                      </a:endParaRP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00" b="0" spc="0" dirty="0">
                          <a:latin typeface="Montserrat" panose="00000500000000000000" pitchFamily="50" charset="0"/>
                        </a:rPr>
                        <a:t>1</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891667">
                <a:tc>
                  <a:txBody>
                    <a:bodyPr/>
                    <a:lstStyle/>
                    <a:p>
                      <a:pPr algn="l"/>
                      <a:r>
                        <a:rPr lang="en-US" sz="1000" b="0" spc="0" dirty="0">
                          <a:latin typeface="Montserrat" panose="00000500000000000000" pitchFamily="50" charset="0"/>
                        </a:rPr>
                        <a:t>3</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4</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5</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6</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7</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8</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9</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891667">
                <a:tc>
                  <a:txBody>
                    <a:bodyPr/>
                    <a:lstStyle/>
                    <a:p>
                      <a:pPr algn="l"/>
                      <a:r>
                        <a:rPr lang="en-US" sz="1000" b="0" spc="0" dirty="0">
                          <a:latin typeface="Montserrat" panose="00000500000000000000" pitchFamily="50" charset="0"/>
                        </a:rPr>
                        <a:t>10</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11</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12</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13</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14</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15</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16</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891667">
                <a:tc>
                  <a:txBody>
                    <a:bodyPr/>
                    <a:lstStyle/>
                    <a:p>
                      <a:pPr algn="l"/>
                      <a:r>
                        <a:rPr lang="en-US" sz="1000" b="0" spc="0" dirty="0">
                          <a:latin typeface="Montserrat" panose="00000500000000000000" pitchFamily="50" charset="0"/>
                        </a:rPr>
                        <a:t>17</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18</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19</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20</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21</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22</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23</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891667">
                <a:tc>
                  <a:txBody>
                    <a:bodyPr/>
                    <a:lstStyle/>
                    <a:p>
                      <a:pPr algn="l"/>
                      <a:r>
                        <a:rPr lang="en-US" sz="1000" b="0" spc="0" dirty="0">
                          <a:latin typeface="Montserrat" panose="00000500000000000000" pitchFamily="50" charset="0"/>
                        </a:rPr>
                        <a:t>24</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25</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26</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27</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28</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dirty="0">
                          <a:latin typeface="Montserrat" panose="00000500000000000000" pitchFamily="50" charset="0"/>
                        </a:rPr>
                        <a:t>29</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30</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r h="891667">
                <a:tc>
                  <a:txBody>
                    <a:bodyPr/>
                    <a:lstStyle/>
                    <a:p>
                      <a:pPr algn="l"/>
                      <a:r>
                        <a:rPr lang="en-US" sz="1000" b="0" spc="0" dirty="0">
                          <a:latin typeface="Montserrat" panose="00000500000000000000" pitchFamily="50" charset="0"/>
                        </a:rPr>
                        <a:t>31</a:t>
                      </a: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00" b="0" spc="0" dirty="0">
                        <a:latin typeface="Montserrat" panose="00000500000000000000" pitchFamily="50" charset="0"/>
                      </a:endParaRP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7090" marR="97090" marT="48545" marB="4854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209254811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5692603" y="6490202"/>
            <a:ext cx="1624704" cy="2285847"/>
          </a:xfrm>
          <a:prstGeom prst="rect">
            <a:avLst/>
          </a:prstGeom>
        </p:spPr>
      </p:pic>
    </p:spTree>
    <p:extLst>
      <p:ext uri="{BB962C8B-B14F-4D97-AF65-F5344CB8AC3E}">
        <p14:creationId xmlns:p14="http://schemas.microsoft.com/office/powerpoint/2010/main" val="21383705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62198" y="513893"/>
            <a:ext cx="6567054" cy="8180198"/>
          </a:xfrm>
          <a:prstGeom prst="roundRect">
            <a:avLst>
              <a:gd name="adj" fmla="val 8891"/>
            </a:avLst>
          </a:prstGeom>
          <a:solidFill>
            <a:srgbClr val="6DD4D0"/>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80951" y="630746"/>
            <a:ext cx="6353299"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634471" y="588937"/>
            <a:ext cx="4022505" cy="931794"/>
          </a:xfrm>
          <a:prstGeom prst="rect">
            <a:avLst/>
          </a:prstGeom>
          <a:noFill/>
        </p:spPr>
        <p:txBody>
          <a:bodyPr wrap="square" rtlCol="0">
            <a:spAutoFit/>
          </a:bodyPr>
          <a:lstStyle/>
          <a:p>
            <a:pPr algn="ctr"/>
            <a:r>
              <a:rPr lang="en-US" sz="5455" dirty="0">
                <a:latin typeface="Beauty And Love Sans" pitchFamily="50" charset="0"/>
              </a:rPr>
              <a:t>August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634472" y="516796"/>
            <a:ext cx="564555" cy="858277"/>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256245" y="748008"/>
            <a:ext cx="426055" cy="627065"/>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63293" y="7732190"/>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63293" y="7979593"/>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63293" y="8226995"/>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3" name="Table 12">
            <a:extLst>
              <a:ext uri="{FF2B5EF4-FFF2-40B4-BE49-F238E27FC236}">
                <a16:creationId xmlns:a16="http://schemas.microsoft.com/office/drawing/2014/main" id="{8F577D27-C40F-4028-A759-D47FA87DC13C}"/>
              </a:ext>
            </a:extLst>
          </p:cNvPr>
          <p:cNvGraphicFramePr>
            <a:graphicFrameLocks noGrp="1"/>
          </p:cNvGraphicFramePr>
          <p:nvPr>
            <p:extLst>
              <p:ext uri="{D42A27DB-BD31-4B8C-83A1-F6EECF244321}">
                <p14:modId xmlns:p14="http://schemas.microsoft.com/office/powerpoint/2010/main" val="1199594080"/>
              </p:ext>
            </p:extLst>
          </p:nvPr>
        </p:nvGraphicFramePr>
        <p:xfrm>
          <a:off x="811348" y="796503"/>
          <a:ext cx="5818909" cy="6688284"/>
        </p:xfrm>
        <a:graphic>
          <a:graphicData uri="http://schemas.openxmlformats.org/drawingml/2006/table">
            <a:tbl>
              <a:tblPr firstRow="1" bandRow="1">
                <a:tableStyleId>{0505E3EF-67EA-436B-97B2-0124C06EBD24}</a:tableStyleId>
              </a:tblPr>
              <a:tblGrid>
                <a:gridCol w="831273">
                  <a:extLst>
                    <a:ext uri="{9D8B030D-6E8A-4147-A177-3AD203B41FA5}">
                      <a16:colId xmlns:a16="http://schemas.microsoft.com/office/drawing/2014/main" val="698137176"/>
                    </a:ext>
                  </a:extLst>
                </a:gridCol>
                <a:gridCol w="831273">
                  <a:extLst>
                    <a:ext uri="{9D8B030D-6E8A-4147-A177-3AD203B41FA5}">
                      <a16:colId xmlns:a16="http://schemas.microsoft.com/office/drawing/2014/main" val="3826593450"/>
                    </a:ext>
                  </a:extLst>
                </a:gridCol>
                <a:gridCol w="831273">
                  <a:extLst>
                    <a:ext uri="{9D8B030D-6E8A-4147-A177-3AD203B41FA5}">
                      <a16:colId xmlns:a16="http://schemas.microsoft.com/office/drawing/2014/main" val="18862860"/>
                    </a:ext>
                  </a:extLst>
                </a:gridCol>
                <a:gridCol w="831273">
                  <a:extLst>
                    <a:ext uri="{9D8B030D-6E8A-4147-A177-3AD203B41FA5}">
                      <a16:colId xmlns:a16="http://schemas.microsoft.com/office/drawing/2014/main" val="1511723880"/>
                    </a:ext>
                  </a:extLst>
                </a:gridCol>
                <a:gridCol w="831273">
                  <a:extLst>
                    <a:ext uri="{9D8B030D-6E8A-4147-A177-3AD203B41FA5}">
                      <a16:colId xmlns:a16="http://schemas.microsoft.com/office/drawing/2014/main" val="322648099"/>
                    </a:ext>
                  </a:extLst>
                </a:gridCol>
                <a:gridCol w="831273">
                  <a:extLst>
                    <a:ext uri="{9D8B030D-6E8A-4147-A177-3AD203B41FA5}">
                      <a16:colId xmlns:a16="http://schemas.microsoft.com/office/drawing/2014/main" val="4120285314"/>
                    </a:ext>
                  </a:extLst>
                </a:gridCol>
                <a:gridCol w="831273">
                  <a:extLst>
                    <a:ext uri="{9D8B030D-6E8A-4147-A177-3AD203B41FA5}">
                      <a16:colId xmlns:a16="http://schemas.microsoft.com/office/drawing/2014/main" val="1081778277"/>
                    </a:ext>
                  </a:extLst>
                </a:gridCol>
              </a:tblGrid>
              <a:tr h="789521">
                <a:tc gridSpan="7">
                  <a:txBody>
                    <a:bodyPr/>
                    <a:lstStyle/>
                    <a:p>
                      <a:pPr algn="ctr"/>
                      <a:endParaRPr lang="en-US" sz="1000" b="1" spc="600" dirty="0">
                        <a:latin typeface="Algerian" panose="04020705040A02060702" pitchFamily="82" charset="0"/>
                      </a:endParaRPr>
                    </a:p>
                  </a:txBody>
                  <a:tcPr marL="79751" marR="79751" marT="39875" marB="39875">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59867">
                <a:tc>
                  <a:txBody>
                    <a:bodyPr/>
                    <a:lstStyle/>
                    <a:p>
                      <a:pPr algn="ctr"/>
                      <a:r>
                        <a:rPr lang="en-US" sz="1000" b="0" spc="600" dirty="0">
                          <a:latin typeface="Montserrat" panose="00000500000000000000" pitchFamily="50" charset="0"/>
                        </a:rPr>
                        <a:t>Sun</a:t>
                      </a:r>
                    </a:p>
                  </a:txBody>
                  <a:tcPr marL="99210" marR="99210" marT="49602" marB="49602"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Mon</a:t>
                      </a:r>
                    </a:p>
                  </a:txBody>
                  <a:tcPr marL="99210" marR="99210" marT="49602" marB="4960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Tue</a:t>
                      </a:r>
                    </a:p>
                  </a:txBody>
                  <a:tcPr marL="99210" marR="99210" marT="49602" marB="4960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Wed</a:t>
                      </a:r>
                    </a:p>
                  </a:txBody>
                  <a:tcPr marL="99210" marR="99210" marT="49602" marB="4960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Thu</a:t>
                      </a:r>
                    </a:p>
                  </a:txBody>
                  <a:tcPr marL="99210" marR="99210" marT="49602" marB="4960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Fri</a:t>
                      </a:r>
                    </a:p>
                  </a:txBody>
                  <a:tcPr marL="99210" marR="99210" marT="49602" marB="4960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Sat</a:t>
                      </a:r>
                    </a:p>
                  </a:txBody>
                  <a:tcPr marL="99210" marR="99210" marT="49602" marB="49602"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107779">
                <a:tc>
                  <a:txBody>
                    <a:bodyPr/>
                    <a:lstStyle/>
                    <a:p>
                      <a:pPr algn="l"/>
                      <a:endParaRPr lang="en-US" sz="1000" b="0" spc="0" dirty="0">
                        <a:latin typeface="Montserrat" panose="00000500000000000000" pitchFamily="50" charset="0"/>
                      </a:endParaRP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00" b="0" spc="0" dirty="0">
                          <a:latin typeface="Montserrat" panose="00000500000000000000" pitchFamily="50" charset="0"/>
                        </a:rPr>
                        <a:t>1</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4</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5</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6</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107779">
                <a:tc>
                  <a:txBody>
                    <a:bodyPr/>
                    <a:lstStyle/>
                    <a:p>
                      <a:pPr algn="l"/>
                      <a:r>
                        <a:rPr lang="en-US" sz="1000" b="0" spc="0" dirty="0">
                          <a:latin typeface="Montserrat" panose="00000500000000000000" pitchFamily="50" charset="0"/>
                        </a:rPr>
                        <a:t>7</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8</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9</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10</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11</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12</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13</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107779">
                <a:tc>
                  <a:txBody>
                    <a:bodyPr/>
                    <a:lstStyle/>
                    <a:p>
                      <a:pPr algn="l"/>
                      <a:r>
                        <a:rPr lang="en-US" sz="1000" b="0" spc="0" dirty="0">
                          <a:latin typeface="Montserrat" panose="00000500000000000000" pitchFamily="50" charset="0"/>
                        </a:rPr>
                        <a:t>14</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15</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16</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17</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18</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19</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20</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107779">
                <a:tc>
                  <a:txBody>
                    <a:bodyPr/>
                    <a:lstStyle/>
                    <a:p>
                      <a:pPr algn="l"/>
                      <a:r>
                        <a:rPr lang="en-US" sz="1000" b="0" spc="0" dirty="0">
                          <a:latin typeface="Montserrat" panose="00000500000000000000" pitchFamily="50" charset="0"/>
                        </a:rPr>
                        <a:t>21</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22</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23</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24</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25</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26</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27</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107779">
                <a:tc>
                  <a:txBody>
                    <a:bodyPr/>
                    <a:lstStyle/>
                    <a:p>
                      <a:pPr algn="l"/>
                      <a:r>
                        <a:rPr lang="en-US" sz="1000" b="0" spc="0" dirty="0">
                          <a:latin typeface="Montserrat" panose="00000500000000000000" pitchFamily="50" charset="0"/>
                        </a:rPr>
                        <a:t>28</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29</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30</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31</a:t>
                      </a: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00" b="0" spc="0" dirty="0">
                        <a:latin typeface="Montserrat" panose="00000500000000000000" pitchFamily="50" charset="0"/>
                      </a:endParaRP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9210" marR="99210" marT="49602" marB="496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5680727" y="6522194"/>
            <a:ext cx="1624704" cy="2285847"/>
          </a:xfrm>
          <a:prstGeom prst="rect">
            <a:avLst/>
          </a:prstGeom>
        </p:spPr>
      </p:pic>
    </p:spTree>
    <p:extLst>
      <p:ext uri="{BB962C8B-B14F-4D97-AF65-F5344CB8AC3E}">
        <p14:creationId xmlns:p14="http://schemas.microsoft.com/office/powerpoint/2010/main" val="2847275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74074" y="488789"/>
            <a:ext cx="6567054" cy="818019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92827" y="605642"/>
            <a:ext cx="6353299"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646348" y="563833"/>
            <a:ext cx="4022505" cy="931794"/>
          </a:xfrm>
          <a:prstGeom prst="rect">
            <a:avLst/>
          </a:prstGeom>
          <a:noFill/>
        </p:spPr>
        <p:txBody>
          <a:bodyPr wrap="square" rtlCol="0">
            <a:spAutoFit/>
          </a:bodyPr>
          <a:lstStyle/>
          <a:p>
            <a:pPr algn="ctr"/>
            <a:r>
              <a:rPr lang="en-US" sz="5455" dirty="0">
                <a:latin typeface="Beauty And Love Sans" pitchFamily="50" charset="0"/>
              </a:rPr>
              <a:t>September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313931" y="466578"/>
            <a:ext cx="564555" cy="858277"/>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947889" y="700644"/>
            <a:ext cx="426055" cy="627065"/>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75169" y="7707086"/>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75169" y="7954489"/>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75169" y="8201892"/>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2" name="Table 11">
            <a:extLst>
              <a:ext uri="{FF2B5EF4-FFF2-40B4-BE49-F238E27FC236}">
                <a16:creationId xmlns:a16="http://schemas.microsoft.com/office/drawing/2014/main" id="{4941D5C8-3174-4DE5-9B03-32246C6A677E}"/>
              </a:ext>
            </a:extLst>
          </p:cNvPr>
          <p:cNvGraphicFramePr>
            <a:graphicFrameLocks noGrp="1"/>
          </p:cNvGraphicFramePr>
          <p:nvPr>
            <p:extLst>
              <p:ext uri="{D42A27DB-BD31-4B8C-83A1-F6EECF244321}">
                <p14:modId xmlns:p14="http://schemas.microsoft.com/office/powerpoint/2010/main" val="2963568624"/>
              </p:ext>
            </p:extLst>
          </p:nvPr>
        </p:nvGraphicFramePr>
        <p:xfrm>
          <a:off x="787420" y="740613"/>
          <a:ext cx="5890519" cy="6680215"/>
        </p:xfrm>
        <a:graphic>
          <a:graphicData uri="http://schemas.openxmlformats.org/drawingml/2006/table">
            <a:tbl>
              <a:tblPr firstRow="1" bandRow="1">
                <a:tableStyleId>{0505E3EF-67EA-436B-97B2-0124C06EBD24}</a:tableStyleId>
              </a:tblPr>
              <a:tblGrid>
                <a:gridCol w="841503">
                  <a:extLst>
                    <a:ext uri="{9D8B030D-6E8A-4147-A177-3AD203B41FA5}">
                      <a16:colId xmlns:a16="http://schemas.microsoft.com/office/drawing/2014/main" val="698137176"/>
                    </a:ext>
                  </a:extLst>
                </a:gridCol>
                <a:gridCol w="841503">
                  <a:extLst>
                    <a:ext uri="{9D8B030D-6E8A-4147-A177-3AD203B41FA5}">
                      <a16:colId xmlns:a16="http://schemas.microsoft.com/office/drawing/2014/main" val="3826593450"/>
                    </a:ext>
                  </a:extLst>
                </a:gridCol>
                <a:gridCol w="841503">
                  <a:extLst>
                    <a:ext uri="{9D8B030D-6E8A-4147-A177-3AD203B41FA5}">
                      <a16:colId xmlns:a16="http://schemas.microsoft.com/office/drawing/2014/main" val="18862860"/>
                    </a:ext>
                  </a:extLst>
                </a:gridCol>
                <a:gridCol w="841503">
                  <a:extLst>
                    <a:ext uri="{9D8B030D-6E8A-4147-A177-3AD203B41FA5}">
                      <a16:colId xmlns:a16="http://schemas.microsoft.com/office/drawing/2014/main" val="1511723880"/>
                    </a:ext>
                  </a:extLst>
                </a:gridCol>
                <a:gridCol w="841503">
                  <a:extLst>
                    <a:ext uri="{9D8B030D-6E8A-4147-A177-3AD203B41FA5}">
                      <a16:colId xmlns:a16="http://schemas.microsoft.com/office/drawing/2014/main" val="322648099"/>
                    </a:ext>
                  </a:extLst>
                </a:gridCol>
                <a:gridCol w="841503">
                  <a:extLst>
                    <a:ext uri="{9D8B030D-6E8A-4147-A177-3AD203B41FA5}">
                      <a16:colId xmlns:a16="http://schemas.microsoft.com/office/drawing/2014/main" val="4120285314"/>
                    </a:ext>
                  </a:extLst>
                </a:gridCol>
                <a:gridCol w="841503">
                  <a:extLst>
                    <a:ext uri="{9D8B030D-6E8A-4147-A177-3AD203B41FA5}">
                      <a16:colId xmlns:a16="http://schemas.microsoft.com/office/drawing/2014/main" val="1081778277"/>
                    </a:ext>
                  </a:extLst>
                </a:gridCol>
              </a:tblGrid>
              <a:tr h="802107">
                <a:tc gridSpan="7">
                  <a:txBody>
                    <a:bodyPr/>
                    <a:lstStyle/>
                    <a:p>
                      <a:pPr algn="ctr"/>
                      <a:endParaRPr lang="en-US" sz="1000" b="1" spc="600" dirty="0">
                        <a:latin typeface="Algerian" panose="04020705040A02060702" pitchFamily="82" charset="0"/>
                      </a:endParaRPr>
                    </a:p>
                  </a:txBody>
                  <a:tcPr marL="115246" marR="115246" marT="57623" marB="57623">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41997">
                <a:tc>
                  <a:txBody>
                    <a:bodyPr/>
                    <a:lstStyle/>
                    <a:p>
                      <a:pPr algn="ctr"/>
                      <a:r>
                        <a:rPr lang="en-US" sz="1000" b="0" spc="600" dirty="0">
                          <a:latin typeface="Montserrat" panose="00000500000000000000" pitchFamily="50" charset="0"/>
                        </a:rPr>
                        <a:t>Sun</a:t>
                      </a:r>
                    </a:p>
                  </a:txBody>
                  <a:tcPr marL="98800" marR="98800" marT="49398" marB="49398"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Mon</a:t>
                      </a:r>
                    </a:p>
                  </a:txBody>
                  <a:tcPr marL="98800" marR="98800" marT="49398" marB="4939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Tue</a:t>
                      </a:r>
                    </a:p>
                  </a:txBody>
                  <a:tcPr marL="98800" marR="98800" marT="49398" marB="4939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Wed</a:t>
                      </a:r>
                    </a:p>
                  </a:txBody>
                  <a:tcPr marL="98800" marR="98800" marT="49398" marB="4939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Thu</a:t>
                      </a:r>
                    </a:p>
                  </a:txBody>
                  <a:tcPr marL="98800" marR="98800" marT="49398" marB="4939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Fri</a:t>
                      </a:r>
                    </a:p>
                  </a:txBody>
                  <a:tcPr marL="98800" marR="98800" marT="49398" marB="4939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Sat</a:t>
                      </a:r>
                    </a:p>
                  </a:txBody>
                  <a:tcPr marL="98800" marR="98800" marT="49398" marB="49398"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280085">
                <a:tc>
                  <a:txBody>
                    <a:bodyPr/>
                    <a:lstStyle/>
                    <a:p>
                      <a:pPr algn="l"/>
                      <a:endParaRPr lang="en-US" sz="1000" dirty="0">
                        <a:latin typeface="Montserrat" panose="00000500000000000000" pitchFamily="50" charset="0"/>
                      </a:endParaRP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00" b="0" spc="0" dirty="0">
                          <a:latin typeface="Montserrat" panose="00000500000000000000" pitchFamily="50" charset="0"/>
                        </a:rPr>
                        <a:t>1</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64006">
                <a:tc>
                  <a:txBody>
                    <a:bodyPr/>
                    <a:lstStyle/>
                    <a:p>
                      <a:pPr algn="l"/>
                      <a:r>
                        <a:rPr lang="en-US" sz="1000" b="0" spc="0" dirty="0">
                          <a:latin typeface="Montserrat" panose="00000500000000000000" pitchFamily="50" charset="0"/>
                        </a:rPr>
                        <a:t>4</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5</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6</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7</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8</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9</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10</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64006">
                <a:tc>
                  <a:txBody>
                    <a:bodyPr/>
                    <a:lstStyle/>
                    <a:p>
                      <a:pPr algn="l"/>
                      <a:r>
                        <a:rPr lang="en-US" sz="1000" b="0" spc="0" dirty="0">
                          <a:latin typeface="Montserrat" panose="00000500000000000000" pitchFamily="50" charset="0"/>
                        </a:rPr>
                        <a:t>11</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12</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13</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14</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15</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16</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17</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64006">
                <a:tc>
                  <a:txBody>
                    <a:bodyPr/>
                    <a:lstStyle/>
                    <a:p>
                      <a:pPr algn="l"/>
                      <a:r>
                        <a:rPr lang="en-US" sz="1000" b="0" spc="0" dirty="0">
                          <a:latin typeface="Montserrat" panose="00000500000000000000" pitchFamily="50" charset="0"/>
                        </a:rPr>
                        <a:t>18</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19</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20</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21</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22</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23</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24</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64006">
                <a:tc>
                  <a:txBody>
                    <a:bodyPr/>
                    <a:lstStyle/>
                    <a:p>
                      <a:pPr algn="l"/>
                      <a:r>
                        <a:rPr lang="en-US" sz="1000" b="0" spc="0" dirty="0">
                          <a:latin typeface="Montserrat" panose="00000500000000000000" pitchFamily="50" charset="0"/>
                        </a:rPr>
                        <a:t>25</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26</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27</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28</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29</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30</a:t>
                      </a: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00" b="0" spc="0" dirty="0">
                        <a:latin typeface="Montserrat" panose="00000500000000000000" pitchFamily="50" charset="0"/>
                      </a:endParaRPr>
                    </a:p>
                  </a:txBody>
                  <a:tcPr marL="98800" marR="98800" marT="49398" marB="4939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5772346" y="6735966"/>
            <a:ext cx="1624704" cy="2285847"/>
          </a:xfrm>
          <a:prstGeom prst="rect">
            <a:avLst/>
          </a:prstGeom>
        </p:spPr>
      </p:pic>
    </p:spTree>
    <p:extLst>
      <p:ext uri="{BB962C8B-B14F-4D97-AF65-F5344CB8AC3E}">
        <p14:creationId xmlns:p14="http://schemas.microsoft.com/office/powerpoint/2010/main" val="21549826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74074" y="405662"/>
            <a:ext cx="6567054" cy="818019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92827" y="522515"/>
            <a:ext cx="6353299"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646348" y="480706"/>
            <a:ext cx="4022505" cy="931794"/>
          </a:xfrm>
          <a:prstGeom prst="rect">
            <a:avLst/>
          </a:prstGeom>
          <a:noFill/>
        </p:spPr>
        <p:txBody>
          <a:bodyPr wrap="square" rtlCol="0">
            <a:spAutoFit/>
          </a:bodyPr>
          <a:lstStyle/>
          <a:p>
            <a:pPr algn="ctr"/>
            <a:r>
              <a:rPr lang="en-US" sz="5455" dirty="0">
                <a:latin typeface="Beauty And Love Sans" pitchFamily="50" charset="0"/>
              </a:rPr>
              <a:t>October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471872" y="301183"/>
            <a:ext cx="564555" cy="858277"/>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160916" y="532396"/>
            <a:ext cx="426055" cy="627065"/>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75169" y="7623959"/>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75169" y="7871362"/>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75169" y="8118765"/>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3" name="Table 12">
            <a:extLst>
              <a:ext uri="{FF2B5EF4-FFF2-40B4-BE49-F238E27FC236}">
                <a16:creationId xmlns:a16="http://schemas.microsoft.com/office/drawing/2014/main" id="{391B6436-5C73-4C60-9F96-3531E483E3B0}"/>
              </a:ext>
            </a:extLst>
          </p:cNvPr>
          <p:cNvGraphicFramePr>
            <a:graphicFrameLocks noGrp="1"/>
          </p:cNvGraphicFramePr>
          <p:nvPr>
            <p:extLst>
              <p:ext uri="{D42A27DB-BD31-4B8C-83A1-F6EECF244321}">
                <p14:modId xmlns:p14="http://schemas.microsoft.com/office/powerpoint/2010/main" val="1060532323"/>
              </p:ext>
            </p:extLst>
          </p:nvPr>
        </p:nvGraphicFramePr>
        <p:xfrm>
          <a:off x="942282" y="631462"/>
          <a:ext cx="5580795" cy="6745097"/>
        </p:xfrm>
        <a:graphic>
          <a:graphicData uri="http://schemas.openxmlformats.org/drawingml/2006/table">
            <a:tbl>
              <a:tblPr firstRow="1" bandRow="1">
                <a:tableStyleId>{0505E3EF-67EA-436B-97B2-0124C06EBD24}</a:tableStyleId>
              </a:tblPr>
              <a:tblGrid>
                <a:gridCol w="797256">
                  <a:extLst>
                    <a:ext uri="{9D8B030D-6E8A-4147-A177-3AD203B41FA5}">
                      <a16:colId xmlns:a16="http://schemas.microsoft.com/office/drawing/2014/main" val="698137176"/>
                    </a:ext>
                  </a:extLst>
                </a:gridCol>
                <a:gridCol w="797256">
                  <a:extLst>
                    <a:ext uri="{9D8B030D-6E8A-4147-A177-3AD203B41FA5}">
                      <a16:colId xmlns:a16="http://schemas.microsoft.com/office/drawing/2014/main" val="3826593450"/>
                    </a:ext>
                  </a:extLst>
                </a:gridCol>
                <a:gridCol w="797256">
                  <a:extLst>
                    <a:ext uri="{9D8B030D-6E8A-4147-A177-3AD203B41FA5}">
                      <a16:colId xmlns:a16="http://schemas.microsoft.com/office/drawing/2014/main" val="18862860"/>
                    </a:ext>
                  </a:extLst>
                </a:gridCol>
                <a:gridCol w="797256">
                  <a:extLst>
                    <a:ext uri="{9D8B030D-6E8A-4147-A177-3AD203B41FA5}">
                      <a16:colId xmlns:a16="http://schemas.microsoft.com/office/drawing/2014/main" val="1511723880"/>
                    </a:ext>
                  </a:extLst>
                </a:gridCol>
                <a:gridCol w="797256">
                  <a:extLst>
                    <a:ext uri="{9D8B030D-6E8A-4147-A177-3AD203B41FA5}">
                      <a16:colId xmlns:a16="http://schemas.microsoft.com/office/drawing/2014/main" val="322648099"/>
                    </a:ext>
                  </a:extLst>
                </a:gridCol>
                <a:gridCol w="797256">
                  <a:extLst>
                    <a:ext uri="{9D8B030D-6E8A-4147-A177-3AD203B41FA5}">
                      <a16:colId xmlns:a16="http://schemas.microsoft.com/office/drawing/2014/main" val="4120285314"/>
                    </a:ext>
                  </a:extLst>
                </a:gridCol>
                <a:gridCol w="797256">
                  <a:extLst>
                    <a:ext uri="{9D8B030D-6E8A-4147-A177-3AD203B41FA5}">
                      <a16:colId xmlns:a16="http://schemas.microsoft.com/office/drawing/2014/main" val="1081778277"/>
                    </a:ext>
                  </a:extLst>
                </a:gridCol>
              </a:tblGrid>
              <a:tr h="736683">
                <a:tc gridSpan="7">
                  <a:txBody>
                    <a:bodyPr/>
                    <a:lstStyle/>
                    <a:p>
                      <a:pPr algn="ctr"/>
                      <a:endParaRPr lang="en-US" sz="1000" b="1" spc="600" dirty="0">
                        <a:latin typeface="Algerian" panose="04020705040A02060702" pitchFamily="82" charset="0"/>
                      </a:endParaRPr>
                    </a:p>
                  </a:txBody>
                  <a:tcPr marL="283548" marR="283548" marT="141775" marB="141775">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90475">
                <a:tc>
                  <a:txBody>
                    <a:bodyPr/>
                    <a:lstStyle/>
                    <a:p>
                      <a:pPr algn="ctr"/>
                      <a:r>
                        <a:rPr lang="en-US" sz="1000" b="0" spc="600" dirty="0">
                          <a:latin typeface="Montserrat" panose="00000500000000000000" pitchFamily="50" charset="0"/>
                        </a:rPr>
                        <a:t>Sun</a:t>
                      </a:r>
                    </a:p>
                  </a:txBody>
                  <a:tcPr marL="93602" marR="93602" marT="46802" marB="46802"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Mon</a:t>
                      </a:r>
                    </a:p>
                  </a:txBody>
                  <a:tcPr marL="93602" marR="93602" marT="46802" marB="4680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Tue</a:t>
                      </a:r>
                    </a:p>
                  </a:txBody>
                  <a:tcPr marL="93602" marR="93602" marT="46802" marB="4680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Wed</a:t>
                      </a:r>
                    </a:p>
                  </a:txBody>
                  <a:tcPr marL="93602" marR="93602" marT="46802" marB="4680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Thu</a:t>
                      </a:r>
                    </a:p>
                  </a:txBody>
                  <a:tcPr marL="93602" marR="93602" marT="46802" marB="4680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Fri</a:t>
                      </a:r>
                    </a:p>
                  </a:txBody>
                  <a:tcPr marL="93602" marR="93602" marT="46802" marB="4680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Sat</a:t>
                      </a:r>
                    </a:p>
                  </a:txBody>
                  <a:tcPr marL="93602" marR="93602" marT="46802" marB="46802"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080154">
                <a:tc>
                  <a:txBody>
                    <a:bodyPr/>
                    <a:lstStyle/>
                    <a:p>
                      <a:pPr algn="l"/>
                      <a:endParaRPr lang="en-US" sz="1000" dirty="0">
                        <a:latin typeface="Montserrat" panose="00000500000000000000" pitchFamily="50" charset="0"/>
                      </a:endParaRP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00" b="0" spc="0" dirty="0">
                          <a:latin typeface="Montserrat" panose="00000500000000000000" pitchFamily="50" charset="0"/>
                        </a:rPr>
                        <a:t>1</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907557">
                <a:tc>
                  <a:txBody>
                    <a:bodyPr/>
                    <a:lstStyle/>
                    <a:p>
                      <a:pPr algn="l"/>
                      <a:r>
                        <a:rPr lang="en-US" sz="1000" b="0" spc="0" dirty="0">
                          <a:latin typeface="Montserrat" panose="00000500000000000000" pitchFamily="50" charset="0"/>
                        </a:rPr>
                        <a:t>2</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4</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5</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6</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7</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8</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907557">
                <a:tc>
                  <a:txBody>
                    <a:bodyPr/>
                    <a:lstStyle/>
                    <a:p>
                      <a:pPr algn="l"/>
                      <a:r>
                        <a:rPr lang="en-US" sz="1000" b="0" spc="0" dirty="0">
                          <a:latin typeface="Montserrat" panose="00000500000000000000" pitchFamily="50" charset="0"/>
                        </a:rPr>
                        <a:t>9</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10</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11</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12</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13</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14</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15</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907557">
                <a:tc>
                  <a:txBody>
                    <a:bodyPr/>
                    <a:lstStyle/>
                    <a:p>
                      <a:pPr algn="l"/>
                      <a:r>
                        <a:rPr lang="en-US" sz="1000" b="0" spc="0" dirty="0">
                          <a:latin typeface="Montserrat" panose="00000500000000000000" pitchFamily="50" charset="0"/>
                        </a:rPr>
                        <a:t>16</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17</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18</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19</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20</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21</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22</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907557">
                <a:tc>
                  <a:txBody>
                    <a:bodyPr/>
                    <a:lstStyle/>
                    <a:p>
                      <a:pPr algn="l"/>
                      <a:r>
                        <a:rPr lang="en-US" sz="1000" b="0" spc="0" dirty="0">
                          <a:latin typeface="Montserrat" panose="00000500000000000000" pitchFamily="50" charset="0"/>
                        </a:rPr>
                        <a:t>23</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24</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25</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26</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27</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28</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29</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r h="907557">
                <a:tc>
                  <a:txBody>
                    <a:bodyPr/>
                    <a:lstStyle/>
                    <a:p>
                      <a:pPr algn="l"/>
                      <a:r>
                        <a:rPr lang="en-US" sz="1000" b="0" spc="0" dirty="0">
                          <a:latin typeface="Montserrat" panose="00000500000000000000" pitchFamily="50" charset="0"/>
                        </a:rPr>
                        <a:t>30</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31</a:t>
                      </a: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00" b="0" spc="0" dirty="0">
                        <a:latin typeface="Montserrat" panose="00000500000000000000" pitchFamily="50" charset="0"/>
                      </a:endParaRP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3602" marR="93602" marT="46802" marB="4680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286154567"/>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5739182" y="6441067"/>
            <a:ext cx="1624704" cy="2285847"/>
          </a:xfrm>
          <a:prstGeom prst="rect">
            <a:avLst/>
          </a:prstGeom>
        </p:spPr>
      </p:pic>
    </p:spTree>
    <p:extLst>
      <p:ext uri="{BB962C8B-B14F-4D97-AF65-F5344CB8AC3E}">
        <p14:creationId xmlns:p14="http://schemas.microsoft.com/office/powerpoint/2010/main" val="15808912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74073" y="481901"/>
            <a:ext cx="6567054" cy="818019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92826" y="598754"/>
            <a:ext cx="6353299"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646347" y="556945"/>
            <a:ext cx="4022505" cy="931794"/>
          </a:xfrm>
          <a:prstGeom prst="rect">
            <a:avLst/>
          </a:prstGeom>
          <a:noFill/>
        </p:spPr>
        <p:txBody>
          <a:bodyPr wrap="square" rtlCol="0">
            <a:spAutoFit/>
          </a:bodyPr>
          <a:lstStyle/>
          <a:p>
            <a:pPr algn="ctr"/>
            <a:r>
              <a:rPr lang="en-US" sz="5455" dirty="0">
                <a:latin typeface="Beauty And Love Sans" pitchFamily="50" charset="0"/>
              </a:rPr>
              <a:t>November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562342" y="377978"/>
            <a:ext cx="564555" cy="858277"/>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270235" y="598754"/>
            <a:ext cx="426055" cy="627065"/>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75169" y="7700198"/>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75169" y="7947601"/>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75169" y="8195004"/>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2" name="Table 11">
            <a:extLst>
              <a:ext uri="{FF2B5EF4-FFF2-40B4-BE49-F238E27FC236}">
                <a16:creationId xmlns:a16="http://schemas.microsoft.com/office/drawing/2014/main" id="{729C940D-E1EB-4109-8CC9-66070A5E4496}"/>
              </a:ext>
            </a:extLst>
          </p:cNvPr>
          <p:cNvGraphicFramePr>
            <a:graphicFrameLocks noGrp="1"/>
          </p:cNvGraphicFramePr>
          <p:nvPr>
            <p:extLst>
              <p:ext uri="{D42A27DB-BD31-4B8C-83A1-F6EECF244321}">
                <p14:modId xmlns:p14="http://schemas.microsoft.com/office/powerpoint/2010/main" val="1375713380"/>
              </p:ext>
            </p:extLst>
          </p:nvPr>
        </p:nvGraphicFramePr>
        <p:xfrm>
          <a:off x="818995" y="829827"/>
          <a:ext cx="5827366" cy="6622967"/>
        </p:xfrm>
        <a:graphic>
          <a:graphicData uri="http://schemas.openxmlformats.org/drawingml/2006/table">
            <a:tbl>
              <a:tblPr firstRow="1" bandRow="1">
                <a:tableStyleId>{0505E3EF-67EA-436B-97B2-0124C06EBD24}</a:tableStyleId>
              </a:tblPr>
              <a:tblGrid>
                <a:gridCol w="832481">
                  <a:extLst>
                    <a:ext uri="{9D8B030D-6E8A-4147-A177-3AD203B41FA5}">
                      <a16:colId xmlns:a16="http://schemas.microsoft.com/office/drawing/2014/main" val="698137176"/>
                    </a:ext>
                  </a:extLst>
                </a:gridCol>
                <a:gridCol w="832481">
                  <a:extLst>
                    <a:ext uri="{9D8B030D-6E8A-4147-A177-3AD203B41FA5}">
                      <a16:colId xmlns:a16="http://schemas.microsoft.com/office/drawing/2014/main" val="3826593450"/>
                    </a:ext>
                  </a:extLst>
                </a:gridCol>
                <a:gridCol w="832481">
                  <a:extLst>
                    <a:ext uri="{9D8B030D-6E8A-4147-A177-3AD203B41FA5}">
                      <a16:colId xmlns:a16="http://schemas.microsoft.com/office/drawing/2014/main" val="18862860"/>
                    </a:ext>
                  </a:extLst>
                </a:gridCol>
                <a:gridCol w="832481">
                  <a:extLst>
                    <a:ext uri="{9D8B030D-6E8A-4147-A177-3AD203B41FA5}">
                      <a16:colId xmlns:a16="http://schemas.microsoft.com/office/drawing/2014/main" val="1511723880"/>
                    </a:ext>
                  </a:extLst>
                </a:gridCol>
                <a:gridCol w="832481">
                  <a:extLst>
                    <a:ext uri="{9D8B030D-6E8A-4147-A177-3AD203B41FA5}">
                      <a16:colId xmlns:a16="http://schemas.microsoft.com/office/drawing/2014/main" val="322648099"/>
                    </a:ext>
                  </a:extLst>
                </a:gridCol>
                <a:gridCol w="832481">
                  <a:extLst>
                    <a:ext uri="{9D8B030D-6E8A-4147-A177-3AD203B41FA5}">
                      <a16:colId xmlns:a16="http://schemas.microsoft.com/office/drawing/2014/main" val="4120285314"/>
                    </a:ext>
                  </a:extLst>
                </a:gridCol>
                <a:gridCol w="832481">
                  <a:extLst>
                    <a:ext uri="{9D8B030D-6E8A-4147-A177-3AD203B41FA5}">
                      <a16:colId xmlns:a16="http://schemas.microsoft.com/office/drawing/2014/main" val="1081778277"/>
                    </a:ext>
                  </a:extLst>
                </a:gridCol>
              </a:tblGrid>
              <a:tr h="577988">
                <a:tc gridSpan="7">
                  <a:txBody>
                    <a:bodyPr/>
                    <a:lstStyle/>
                    <a:p>
                      <a:pPr algn="ctr"/>
                      <a:endParaRPr lang="en-US" sz="1000" b="1" spc="600" dirty="0">
                        <a:latin typeface="Algerian" panose="04020705040A02060702" pitchFamily="82" charset="0"/>
                      </a:endParaRPr>
                    </a:p>
                  </a:txBody>
                  <a:tcPr marL="78781" marR="78781" marT="39390" marB="3939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03488">
                <a:tc>
                  <a:txBody>
                    <a:bodyPr/>
                    <a:lstStyle/>
                    <a:p>
                      <a:pPr algn="ctr"/>
                      <a:r>
                        <a:rPr lang="en-US" sz="1000" b="0" spc="600" dirty="0">
                          <a:latin typeface="Montserrat" panose="00000500000000000000" pitchFamily="50" charset="0"/>
                        </a:rPr>
                        <a:t>Sun</a:t>
                      </a:r>
                    </a:p>
                  </a:txBody>
                  <a:tcPr marL="97739" marR="97739" marT="48870" marB="48870"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Mon</a:t>
                      </a:r>
                    </a:p>
                  </a:txBody>
                  <a:tcPr marL="97739" marR="97739" marT="48870" marB="4887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Tue</a:t>
                      </a:r>
                    </a:p>
                  </a:txBody>
                  <a:tcPr marL="97739" marR="97739" marT="48870" marB="4887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Wed</a:t>
                      </a:r>
                    </a:p>
                  </a:txBody>
                  <a:tcPr marL="97739" marR="97739" marT="48870" marB="4887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Thu</a:t>
                      </a:r>
                    </a:p>
                  </a:txBody>
                  <a:tcPr marL="97739" marR="97739" marT="48870" marB="4887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Fri</a:t>
                      </a:r>
                    </a:p>
                  </a:txBody>
                  <a:tcPr marL="97739" marR="97739" marT="48870" marB="4887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Sat</a:t>
                      </a:r>
                    </a:p>
                  </a:txBody>
                  <a:tcPr marL="97739" marR="97739" marT="48870" marB="4887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285967">
                <a:tc>
                  <a:txBody>
                    <a:bodyPr/>
                    <a:lstStyle/>
                    <a:p>
                      <a:pPr algn="l"/>
                      <a:endParaRPr lang="en-US" sz="1000" dirty="0">
                        <a:latin typeface="Montserrat" panose="00000500000000000000" pitchFamily="50" charset="0"/>
                      </a:endParaRP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00" b="0" spc="0" dirty="0">
                          <a:latin typeface="Montserrat" panose="00000500000000000000" pitchFamily="50" charset="0"/>
                        </a:rPr>
                        <a:t>1</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4</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5</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88881">
                <a:tc>
                  <a:txBody>
                    <a:bodyPr/>
                    <a:lstStyle/>
                    <a:p>
                      <a:pPr algn="l"/>
                      <a:r>
                        <a:rPr lang="en-US" sz="1000" b="0" spc="0" dirty="0">
                          <a:latin typeface="Montserrat" panose="00000500000000000000" pitchFamily="50" charset="0"/>
                        </a:rPr>
                        <a:t>6</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7</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8</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9</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10</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11</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12</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88881">
                <a:tc>
                  <a:txBody>
                    <a:bodyPr/>
                    <a:lstStyle/>
                    <a:p>
                      <a:pPr algn="l"/>
                      <a:r>
                        <a:rPr lang="en-US" sz="1000" b="0" spc="0" dirty="0">
                          <a:latin typeface="Montserrat" panose="00000500000000000000" pitchFamily="50" charset="0"/>
                        </a:rPr>
                        <a:t>13</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14</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15</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16</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17</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18</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19</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88881">
                <a:tc>
                  <a:txBody>
                    <a:bodyPr/>
                    <a:lstStyle/>
                    <a:p>
                      <a:pPr algn="l"/>
                      <a:r>
                        <a:rPr lang="en-US" sz="1000" b="0" spc="0" dirty="0">
                          <a:latin typeface="Montserrat" panose="00000500000000000000" pitchFamily="50" charset="0"/>
                        </a:rPr>
                        <a:t>20</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21</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22</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23</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24</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25</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26</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88881">
                <a:tc>
                  <a:txBody>
                    <a:bodyPr/>
                    <a:lstStyle/>
                    <a:p>
                      <a:pPr algn="l"/>
                      <a:r>
                        <a:rPr lang="en-US" sz="1000" b="0" spc="0" dirty="0">
                          <a:latin typeface="Montserrat" panose="00000500000000000000" pitchFamily="50" charset="0"/>
                        </a:rPr>
                        <a:t>27</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28</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29</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30</a:t>
                      </a: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00" b="0" spc="0" dirty="0">
                        <a:latin typeface="Montserrat" panose="00000500000000000000" pitchFamily="50" charset="0"/>
                      </a:endParaRP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7739" marR="97739" marT="48870" marB="488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5739181" y="6517306"/>
            <a:ext cx="1624704" cy="2285847"/>
          </a:xfrm>
          <a:prstGeom prst="rect">
            <a:avLst/>
          </a:prstGeom>
        </p:spPr>
      </p:pic>
    </p:spTree>
    <p:extLst>
      <p:ext uri="{BB962C8B-B14F-4D97-AF65-F5344CB8AC3E}">
        <p14:creationId xmlns:p14="http://schemas.microsoft.com/office/powerpoint/2010/main" val="3873081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74074" y="548166"/>
            <a:ext cx="6567054" cy="818019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92827" y="665018"/>
            <a:ext cx="6353299"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646348" y="623209"/>
            <a:ext cx="4022505" cy="931794"/>
          </a:xfrm>
          <a:prstGeom prst="rect">
            <a:avLst/>
          </a:prstGeom>
          <a:noFill/>
        </p:spPr>
        <p:txBody>
          <a:bodyPr wrap="square" rtlCol="0">
            <a:spAutoFit/>
          </a:bodyPr>
          <a:lstStyle/>
          <a:p>
            <a:pPr algn="ctr"/>
            <a:r>
              <a:rPr lang="en-US" sz="5455" dirty="0">
                <a:latin typeface="Beauty And Love Sans" pitchFamily="50" charset="0"/>
              </a:rPr>
              <a:t>December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528550" y="506528"/>
            <a:ext cx="564555" cy="858277"/>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240643" y="776949"/>
            <a:ext cx="426055" cy="627065"/>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75169" y="7766463"/>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75169" y="8013865"/>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75169" y="8261268"/>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3" name="Table 12">
            <a:extLst>
              <a:ext uri="{FF2B5EF4-FFF2-40B4-BE49-F238E27FC236}">
                <a16:creationId xmlns:a16="http://schemas.microsoft.com/office/drawing/2014/main" id="{EC009527-4A58-4ACF-AA1B-90B24535C00D}"/>
              </a:ext>
            </a:extLst>
          </p:cNvPr>
          <p:cNvGraphicFramePr>
            <a:graphicFrameLocks noGrp="1"/>
          </p:cNvGraphicFramePr>
          <p:nvPr>
            <p:extLst>
              <p:ext uri="{D42A27DB-BD31-4B8C-83A1-F6EECF244321}">
                <p14:modId xmlns:p14="http://schemas.microsoft.com/office/powerpoint/2010/main" val="3265829648"/>
              </p:ext>
            </p:extLst>
          </p:nvPr>
        </p:nvGraphicFramePr>
        <p:xfrm>
          <a:off x="762081" y="853306"/>
          <a:ext cx="5826469" cy="6665751"/>
        </p:xfrm>
        <a:graphic>
          <a:graphicData uri="http://schemas.openxmlformats.org/drawingml/2006/table">
            <a:tbl>
              <a:tblPr firstRow="1" bandRow="1">
                <a:tableStyleId>{0505E3EF-67EA-436B-97B2-0124C06EBD24}</a:tableStyleId>
              </a:tblPr>
              <a:tblGrid>
                <a:gridCol w="832353">
                  <a:extLst>
                    <a:ext uri="{9D8B030D-6E8A-4147-A177-3AD203B41FA5}">
                      <a16:colId xmlns:a16="http://schemas.microsoft.com/office/drawing/2014/main" val="698137176"/>
                    </a:ext>
                  </a:extLst>
                </a:gridCol>
                <a:gridCol w="832353">
                  <a:extLst>
                    <a:ext uri="{9D8B030D-6E8A-4147-A177-3AD203B41FA5}">
                      <a16:colId xmlns:a16="http://schemas.microsoft.com/office/drawing/2014/main" val="3826593450"/>
                    </a:ext>
                  </a:extLst>
                </a:gridCol>
                <a:gridCol w="832353">
                  <a:extLst>
                    <a:ext uri="{9D8B030D-6E8A-4147-A177-3AD203B41FA5}">
                      <a16:colId xmlns:a16="http://schemas.microsoft.com/office/drawing/2014/main" val="18862860"/>
                    </a:ext>
                  </a:extLst>
                </a:gridCol>
                <a:gridCol w="832353">
                  <a:extLst>
                    <a:ext uri="{9D8B030D-6E8A-4147-A177-3AD203B41FA5}">
                      <a16:colId xmlns:a16="http://schemas.microsoft.com/office/drawing/2014/main" val="1511723880"/>
                    </a:ext>
                  </a:extLst>
                </a:gridCol>
                <a:gridCol w="832353">
                  <a:extLst>
                    <a:ext uri="{9D8B030D-6E8A-4147-A177-3AD203B41FA5}">
                      <a16:colId xmlns:a16="http://schemas.microsoft.com/office/drawing/2014/main" val="322648099"/>
                    </a:ext>
                  </a:extLst>
                </a:gridCol>
                <a:gridCol w="832353">
                  <a:extLst>
                    <a:ext uri="{9D8B030D-6E8A-4147-A177-3AD203B41FA5}">
                      <a16:colId xmlns:a16="http://schemas.microsoft.com/office/drawing/2014/main" val="4120285314"/>
                    </a:ext>
                  </a:extLst>
                </a:gridCol>
                <a:gridCol w="832353">
                  <a:extLst>
                    <a:ext uri="{9D8B030D-6E8A-4147-A177-3AD203B41FA5}">
                      <a16:colId xmlns:a16="http://schemas.microsoft.com/office/drawing/2014/main" val="1081778277"/>
                    </a:ext>
                  </a:extLst>
                </a:gridCol>
              </a:tblGrid>
              <a:tr h="642459">
                <a:tc gridSpan="7">
                  <a:txBody>
                    <a:bodyPr/>
                    <a:lstStyle/>
                    <a:p>
                      <a:pPr algn="ctr"/>
                      <a:endParaRPr lang="en-US" sz="1000" b="1" spc="600" dirty="0">
                        <a:latin typeface="Algerian" panose="04020705040A02060702" pitchFamily="82" charset="0"/>
                      </a:endParaRPr>
                    </a:p>
                  </a:txBody>
                  <a:tcPr marL="84928" marR="84928" marT="42465" marB="42465">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17683">
                <a:tc>
                  <a:txBody>
                    <a:bodyPr/>
                    <a:lstStyle/>
                    <a:p>
                      <a:pPr algn="ctr"/>
                      <a:r>
                        <a:rPr lang="en-US" sz="1000" b="0" spc="600" dirty="0">
                          <a:latin typeface="Montserrat" panose="00000500000000000000" pitchFamily="50" charset="0"/>
                        </a:rPr>
                        <a:t>Sun</a:t>
                      </a:r>
                    </a:p>
                  </a:txBody>
                  <a:tcPr marL="97725" marR="97725" marT="48862" marB="48862"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Mon</a:t>
                      </a:r>
                    </a:p>
                  </a:txBody>
                  <a:tcPr marL="97725" marR="97725" marT="48862" marB="488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Tue</a:t>
                      </a:r>
                    </a:p>
                  </a:txBody>
                  <a:tcPr marL="97725" marR="97725" marT="48862" marB="488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Wed</a:t>
                      </a:r>
                    </a:p>
                  </a:txBody>
                  <a:tcPr marL="97725" marR="97725" marT="48862" marB="488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Thu</a:t>
                      </a:r>
                    </a:p>
                  </a:txBody>
                  <a:tcPr marL="97725" marR="97725" marT="48862" marB="488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Fri</a:t>
                      </a:r>
                    </a:p>
                  </a:txBody>
                  <a:tcPr marL="97725" marR="97725" marT="48862" marB="488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anose="00000500000000000000" pitchFamily="50" charset="0"/>
                        </a:rPr>
                        <a:t>Sat</a:t>
                      </a:r>
                    </a:p>
                  </a:txBody>
                  <a:tcPr marL="97725" marR="97725" marT="48862" marB="48862"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280544">
                <a:tc>
                  <a:txBody>
                    <a:bodyPr/>
                    <a:lstStyle/>
                    <a:p>
                      <a:pPr algn="l"/>
                      <a:endParaRPr lang="en-US" sz="1000" dirty="0">
                        <a:latin typeface="Montserrat" panose="00000500000000000000" pitchFamily="50" charset="0"/>
                      </a:endParaRP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00" b="0" spc="0" dirty="0">
                          <a:latin typeface="Montserrat" panose="00000500000000000000" pitchFamily="50" charset="0"/>
                        </a:rPr>
                        <a:t>1</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81266">
                <a:tc>
                  <a:txBody>
                    <a:bodyPr/>
                    <a:lstStyle/>
                    <a:p>
                      <a:pPr algn="l"/>
                      <a:r>
                        <a:rPr lang="en-US" sz="1000" b="0" spc="0" dirty="0">
                          <a:latin typeface="Montserrat" panose="00000500000000000000" pitchFamily="50" charset="0"/>
                        </a:rPr>
                        <a:t>4</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5</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6</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7</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8</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9</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10</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81266">
                <a:tc>
                  <a:txBody>
                    <a:bodyPr/>
                    <a:lstStyle/>
                    <a:p>
                      <a:pPr algn="l"/>
                      <a:r>
                        <a:rPr lang="en-US" sz="1000" b="0" spc="0" dirty="0">
                          <a:latin typeface="Montserrat" panose="00000500000000000000" pitchFamily="50" charset="0"/>
                        </a:rPr>
                        <a:t>11</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12</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13</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14</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15</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16</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17</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81266">
                <a:tc>
                  <a:txBody>
                    <a:bodyPr/>
                    <a:lstStyle/>
                    <a:p>
                      <a:pPr algn="l"/>
                      <a:r>
                        <a:rPr lang="en-US" sz="1000" b="0" spc="0" dirty="0">
                          <a:latin typeface="Montserrat" panose="00000500000000000000" pitchFamily="50" charset="0"/>
                        </a:rPr>
                        <a:t>18</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19</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20</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21</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22</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23</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24</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81266">
                <a:tc>
                  <a:txBody>
                    <a:bodyPr/>
                    <a:lstStyle/>
                    <a:p>
                      <a:pPr algn="l"/>
                      <a:r>
                        <a:rPr lang="en-US" sz="1000" b="0" spc="0" dirty="0">
                          <a:latin typeface="Montserrat" panose="00000500000000000000" pitchFamily="50" charset="0"/>
                        </a:rPr>
                        <a:t>25</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26</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27</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28</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29</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30</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31</a:t>
                      </a:r>
                    </a:p>
                  </a:txBody>
                  <a:tcPr marL="97725" marR="97725" marT="48862" marB="488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5739182" y="6583570"/>
            <a:ext cx="1624704" cy="2285847"/>
          </a:xfrm>
          <a:prstGeom prst="rect">
            <a:avLst/>
          </a:prstGeom>
        </p:spPr>
      </p:pic>
    </p:spTree>
    <p:extLst>
      <p:ext uri="{BB962C8B-B14F-4D97-AF65-F5344CB8AC3E}">
        <p14:creationId xmlns:p14="http://schemas.microsoft.com/office/powerpoint/2010/main" val="2171288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8AE58D21-B65A-4FB0-8DC3-968A1E6DD1AB}"/>
              </a:ext>
            </a:extLst>
          </p:cNvPr>
          <p:cNvSpPr/>
          <p:nvPr/>
        </p:nvSpPr>
        <p:spPr>
          <a:xfrm>
            <a:off x="374073" y="118753"/>
            <a:ext cx="6567054" cy="8906494"/>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6" name="Rectangle: Rounded Corners 15">
            <a:extLst>
              <a:ext uri="{FF2B5EF4-FFF2-40B4-BE49-F238E27FC236}">
                <a16:creationId xmlns:a16="http://schemas.microsoft.com/office/drawing/2014/main" id="{EF664A00-126D-4BCF-B078-6B3285F3B2CF}"/>
              </a:ext>
            </a:extLst>
          </p:cNvPr>
          <p:cNvSpPr/>
          <p:nvPr/>
        </p:nvSpPr>
        <p:spPr>
          <a:xfrm>
            <a:off x="492826" y="266790"/>
            <a:ext cx="6353299" cy="8582374"/>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2431006" y="1623195"/>
            <a:ext cx="3871901" cy="2120015"/>
          </a:xfrm>
          <a:prstGeom prst="roundRect">
            <a:avLst/>
          </a:prstGeom>
          <a:solidFill>
            <a:srgbClr val="C6F76B"/>
          </a:solid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21" name="Rectangle: Rounded Corners 20">
            <a:extLst>
              <a:ext uri="{FF2B5EF4-FFF2-40B4-BE49-F238E27FC236}">
                <a16:creationId xmlns:a16="http://schemas.microsoft.com/office/drawing/2014/main" id="{65B89058-592F-4FB4-ADB1-06DF2EF3231C}"/>
              </a:ext>
            </a:extLst>
          </p:cNvPr>
          <p:cNvSpPr/>
          <p:nvPr/>
        </p:nvSpPr>
        <p:spPr>
          <a:xfrm>
            <a:off x="2545642" y="1711474"/>
            <a:ext cx="3657600" cy="1900052"/>
          </a:xfrm>
          <a:prstGeom prst="roundRect">
            <a:avLst/>
          </a:prstGeom>
          <a:solidFill>
            <a:schemeClr val="bg1"/>
          </a:solidFill>
          <a:ln w="28575">
            <a:solidFill>
              <a:schemeClr val="tx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3" name="TextBox 2">
            <a:extLst>
              <a:ext uri="{FF2B5EF4-FFF2-40B4-BE49-F238E27FC236}">
                <a16:creationId xmlns:a16="http://schemas.microsoft.com/office/drawing/2014/main" id="{43ACCDF2-7223-418B-B581-6C1FBD6F283E}"/>
              </a:ext>
            </a:extLst>
          </p:cNvPr>
          <p:cNvSpPr txBox="1"/>
          <p:nvPr/>
        </p:nvSpPr>
        <p:spPr>
          <a:xfrm>
            <a:off x="2148359" y="1723399"/>
            <a:ext cx="4452165" cy="1323439"/>
          </a:xfrm>
          <a:prstGeom prst="rect">
            <a:avLst/>
          </a:prstGeom>
          <a:noFill/>
        </p:spPr>
        <p:txBody>
          <a:bodyPr wrap="square" rtlCol="0">
            <a:spAutoFit/>
          </a:bodyPr>
          <a:lstStyle/>
          <a:p>
            <a:pPr algn="ctr"/>
            <a:r>
              <a:rPr lang="en-US" sz="8000" dirty="0">
                <a:latin typeface="Beauty And Love Sans" pitchFamily="50" charset="0"/>
              </a:rPr>
              <a:t>2022 Llama</a:t>
            </a:r>
          </a:p>
        </p:txBody>
      </p:sp>
      <p:sp>
        <p:nvSpPr>
          <p:cNvPr id="10" name="TextBox 9">
            <a:extLst>
              <a:ext uri="{FF2B5EF4-FFF2-40B4-BE49-F238E27FC236}">
                <a16:creationId xmlns:a16="http://schemas.microsoft.com/office/drawing/2014/main" id="{B9FD84AA-11DB-43B9-8DB9-A7B0C2C9F53F}"/>
              </a:ext>
            </a:extLst>
          </p:cNvPr>
          <p:cNvSpPr txBox="1"/>
          <p:nvPr/>
        </p:nvSpPr>
        <p:spPr>
          <a:xfrm>
            <a:off x="2917091" y="2404526"/>
            <a:ext cx="3129693" cy="1435329"/>
          </a:xfrm>
          <a:prstGeom prst="rect">
            <a:avLst/>
          </a:prstGeom>
          <a:noFill/>
        </p:spPr>
        <p:txBody>
          <a:bodyPr wrap="square" rtlCol="0">
            <a:spAutoFit/>
          </a:bodyPr>
          <a:lstStyle/>
          <a:p>
            <a:pPr algn="ctr"/>
            <a:r>
              <a:rPr lang="en-US" sz="8000" dirty="0">
                <a:latin typeface="Beauty And Love Sans" pitchFamily="50" charset="0"/>
              </a:rPr>
              <a:t>Planne</a:t>
            </a:r>
            <a:r>
              <a:rPr lang="en-US" sz="8727" dirty="0">
                <a:latin typeface="Beauty And Love Sans" pitchFamily="50" charset="0"/>
              </a:rPr>
              <a:t>r</a:t>
            </a:r>
          </a:p>
        </p:txBody>
      </p:sp>
      <p:pic>
        <p:nvPicPr>
          <p:cNvPr id="38" name="Picture 37">
            <a:extLst>
              <a:ext uri="{FF2B5EF4-FFF2-40B4-BE49-F238E27FC236}">
                <a16:creationId xmlns:a16="http://schemas.microsoft.com/office/drawing/2014/main" id="{94C9041A-B237-4AEA-90AC-7E92927E38C9}"/>
              </a:ext>
            </a:extLst>
          </p:cNvPr>
          <p:cNvPicPr>
            <a:picLocks noChangeAspect="1"/>
          </p:cNvPicPr>
          <p:nvPr/>
        </p:nvPicPr>
        <p:blipFill>
          <a:blip r:embed="rId2"/>
          <a:stretch>
            <a:fillRect/>
          </a:stretch>
        </p:blipFill>
        <p:spPr>
          <a:xfrm>
            <a:off x="69064" y="977783"/>
            <a:ext cx="5993146" cy="8431950"/>
          </a:xfrm>
          <a:prstGeom prst="rect">
            <a:avLst/>
          </a:prstGeom>
        </p:spPr>
      </p:pic>
      <p:grpSp>
        <p:nvGrpSpPr>
          <p:cNvPr id="39" name="Group 38">
            <a:extLst>
              <a:ext uri="{FF2B5EF4-FFF2-40B4-BE49-F238E27FC236}">
                <a16:creationId xmlns:a16="http://schemas.microsoft.com/office/drawing/2014/main" id="{42F3DCCF-FD61-47D3-B1C6-0847AC223173}"/>
              </a:ext>
            </a:extLst>
          </p:cNvPr>
          <p:cNvGrpSpPr/>
          <p:nvPr/>
        </p:nvGrpSpPr>
        <p:grpSpPr>
          <a:xfrm>
            <a:off x="5636154" y="2884649"/>
            <a:ext cx="881742" cy="883525"/>
            <a:chOff x="1242397" y="9380"/>
            <a:chExt cx="969916" cy="971878"/>
          </a:xfrm>
        </p:grpSpPr>
        <p:pic>
          <p:nvPicPr>
            <p:cNvPr id="40" name="Picture 39" descr="Icon&#10;&#10;Description automatically generated">
              <a:extLst>
                <a:ext uri="{FF2B5EF4-FFF2-40B4-BE49-F238E27FC236}">
                  <a16:creationId xmlns:a16="http://schemas.microsoft.com/office/drawing/2014/main" id="{88AC1593-144E-4FB9-B353-F1BC68FEFF49}"/>
                </a:ext>
              </a:extLst>
            </p:cNvPr>
            <p:cNvPicPr>
              <a:picLocks noChangeAspect="1"/>
            </p:cNvPicPr>
            <p:nvPr/>
          </p:nvPicPr>
          <p:blipFill>
            <a:blip r:embed="rId3"/>
            <a:stretch>
              <a:fillRect/>
            </a:stretch>
          </p:blipFill>
          <p:spPr>
            <a:xfrm>
              <a:off x="1591302" y="9380"/>
              <a:ext cx="621011" cy="944105"/>
            </a:xfrm>
            <a:prstGeom prst="rect">
              <a:avLst/>
            </a:prstGeom>
          </p:spPr>
        </p:pic>
        <p:pic>
          <p:nvPicPr>
            <p:cNvPr id="41" name="Picture 40" descr="Icon&#10;&#10;Description automatically generated">
              <a:extLst>
                <a:ext uri="{FF2B5EF4-FFF2-40B4-BE49-F238E27FC236}">
                  <a16:creationId xmlns:a16="http://schemas.microsoft.com/office/drawing/2014/main" id="{071A900A-8702-4E21-B2D9-F88A5B632E30}"/>
                </a:ext>
              </a:extLst>
            </p:cNvPr>
            <p:cNvPicPr>
              <a:picLocks noChangeAspect="1"/>
            </p:cNvPicPr>
            <p:nvPr/>
          </p:nvPicPr>
          <p:blipFill>
            <a:blip r:embed="rId4"/>
            <a:stretch>
              <a:fillRect/>
            </a:stretch>
          </p:blipFill>
          <p:spPr>
            <a:xfrm>
              <a:off x="1242397" y="291487"/>
              <a:ext cx="468661" cy="689771"/>
            </a:xfrm>
            <a:prstGeom prst="rect">
              <a:avLst/>
            </a:prstGeom>
          </p:spPr>
        </p:pic>
      </p:grpSp>
    </p:spTree>
    <p:extLst>
      <p:ext uri="{BB962C8B-B14F-4D97-AF65-F5344CB8AC3E}">
        <p14:creationId xmlns:p14="http://schemas.microsoft.com/office/powerpoint/2010/main" val="39579292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CC2220CA-6DD9-4DD0-916B-338C6E02EDE8}"/>
              </a:ext>
            </a:extLst>
          </p:cNvPr>
          <p:cNvSpPr/>
          <p:nvPr/>
        </p:nvSpPr>
        <p:spPr>
          <a:xfrm>
            <a:off x="706582" y="481901"/>
            <a:ext cx="5925787" cy="818019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4" name="Rectangle: Rounded Corners 13">
            <a:extLst>
              <a:ext uri="{FF2B5EF4-FFF2-40B4-BE49-F238E27FC236}">
                <a16:creationId xmlns:a16="http://schemas.microsoft.com/office/drawing/2014/main" id="{51B47AB5-FEDD-4B1E-AE8A-CFA0859809B2}"/>
              </a:ext>
            </a:extLst>
          </p:cNvPr>
          <p:cNvSpPr/>
          <p:nvPr/>
        </p:nvSpPr>
        <p:spPr>
          <a:xfrm>
            <a:off x="814124" y="630746"/>
            <a:ext cx="5732905"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graphicFrame>
        <p:nvGraphicFramePr>
          <p:cNvPr id="8" name="Table 2">
            <a:extLst>
              <a:ext uri="{FF2B5EF4-FFF2-40B4-BE49-F238E27FC236}">
                <a16:creationId xmlns:a16="http://schemas.microsoft.com/office/drawing/2014/main" id="{1BCDF9A4-6D79-429A-B835-A5453A025D1C}"/>
              </a:ext>
            </a:extLst>
          </p:cNvPr>
          <p:cNvGraphicFramePr>
            <a:graphicFrameLocks noGrp="1"/>
          </p:cNvGraphicFramePr>
          <p:nvPr>
            <p:extLst>
              <p:ext uri="{D42A27DB-BD31-4B8C-83A1-F6EECF244321}">
                <p14:modId xmlns:p14="http://schemas.microsoft.com/office/powerpoint/2010/main" val="1937514455"/>
              </p:ext>
            </p:extLst>
          </p:nvPr>
        </p:nvGraphicFramePr>
        <p:xfrm>
          <a:off x="1268382" y="1450806"/>
          <a:ext cx="4778436" cy="6710680"/>
        </p:xfrm>
        <a:graphic>
          <a:graphicData uri="http://schemas.openxmlformats.org/drawingml/2006/table">
            <a:tbl>
              <a:tblPr firstRow="1" bandRow="1">
                <a:tableStyleId>{5940675A-B579-460E-94D1-54222C63F5DA}</a:tableStyleId>
              </a:tblPr>
              <a:tblGrid>
                <a:gridCol w="1194609">
                  <a:extLst>
                    <a:ext uri="{9D8B030D-6E8A-4147-A177-3AD203B41FA5}">
                      <a16:colId xmlns:a16="http://schemas.microsoft.com/office/drawing/2014/main" val="3248145289"/>
                    </a:ext>
                  </a:extLst>
                </a:gridCol>
                <a:gridCol w="1194609">
                  <a:extLst>
                    <a:ext uri="{9D8B030D-6E8A-4147-A177-3AD203B41FA5}">
                      <a16:colId xmlns:a16="http://schemas.microsoft.com/office/drawing/2014/main" val="1331077181"/>
                    </a:ext>
                  </a:extLst>
                </a:gridCol>
                <a:gridCol w="1194609">
                  <a:extLst>
                    <a:ext uri="{9D8B030D-6E8A-4147-A177-3AD203B41FA5}">
                      <a16:colId xmlns:a16="http://schemas.microsoft.com/office/drawing/2014/main" val="3982876648"/>
                    </a:ext>
                  </a:extLst>
                </a:gridCol>
                <a:gridCol w="1194609">
                  <a:extLst>
                    <a:ext uri="{9D8B030D-6E8A-4147-A177-3AD203B41FA5}">
                      <a16:colId xmlns:a16="http://schemas.microsoft.com/office/drawing/2014/main" val="3500645867"/>
                    </a:ext>
                  </a:extLst>
                </a:gridCol>
              </a:tblGrid>
              <a:tr h="305031">
                <a:tc>
                  <a:txBody>
                    <a:bodyPr/>
                    <a:lstStyle/>
                    <a:p>
                      <a:pPr algn="ctr"/>
                      <a:r>
                        <a:rPr lang="en-US" sz="1000" dirty="0">
                          <a:latin typeface="Montserrat" panose="00000500000000000000" pitchFamily="50" charset="0"/>
                        </a:rPr>
                        <a:t>Date</a:t>
                      </a:r>
                    </a:p>
                  </a:txBody>
                  <a:tcPr marL="83127" marR="83127" marT="41564" marB="41564" anchor="ctr">
                    <a:solidFill>
                      <a:srgbClr val="6DD4D0"/>
                    </a:solidFill>
                  </a:tcPr>
                </a:tc>
                <a:tc>
                  <a:txBody>
                    <a:bodyPr/>
                    <a:lstStyle/>
                    <a:p>
                      <a:pPr algn="ctr"/>
                      <a:r>
                        <a:rPr lang="en-US" sz="1000" dirty="0">
                          <a:latin typeface="Montserrat" panose="00000500000000000000" pitchFamily="50" charset="0"/>
                        </a:rPr>
                        <a:t>Celebration</a:t>
                      </a:r>
                    </a:p>
                  </a:txBody>
                  <a:tcPr marL="83127" marR="83127" marT="41564" marB="41564" anchor="ctr">
                    <a:solidFill>
                      <a:srgbClr val="6DD4D0"/>
                    </a:solidFill>
                  </a:tcPr>
                </a:tc>
                <a:tc>
                  <a:txBody>
                    <a:bodyPr/>
                    <a:lstStyle/>
                    <a:p>
                      <a:pPr algn="ctr"/>
                      <a:r>
                        <a:rPr lang="en-US" sz="1000" dirty="0">
                          <a:latin typeface="Montserrat" panose="00000500000000000000" pitchFamily="50" charset="0"/>
                        </a:rPr>
                        <a:t>Location</a:t>
                      </a:r>
                    </a:p>
                  </a:txBody>
                  <a:tcPr marL="83127" marR="83127" marT="41564" marB="41564" anchor="ctr">
                    <a:solidFill>
                      <a:srgbClr val="6DD4D0"/>
                    </a:solidFill>
                  </a:tcPr>
                </a:tc>
                <a:tc>
                  <a:txBody>
                    <a:bodyPr/>
                    <a:lstStyle/>
                    <a:p>
                      <a:pPr algn="ctr"/>
                      <a:r>
                        <a:rPr lang="en-US" sz="1000" dirty="0">
                          <a:latin typeface="Montserrat" panose="00000500000000000000" pitchFamily="50" charset="0"/>
                        </a:rPr>
                        <a:t>What To Bring</a:t>
                      </a:r>
                    </a:p>
                  </a:txBody>
                  <a:tcPr marL="83127" marR="83127" marT="41564" marB="41564" anchor="ctr">
                    <a:solidFill>
                      <a:srgbClr val="6DD4D0"/>
                    </a:solidFill>
                  </a:tcPr>
                </a:tc>
                <a:extLst>
                  <a:ext uri="{0D108BD9-81ED-4DB2-BD59-A6C34878D82A}">
                    <a16:rowId xmlns:a16="http://schemas.microsoft.com/office/drawing/2014/main" val="589363715"/>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3669900425"/>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3893865442"/>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751791178"/>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2702359784"/>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3663552034"/>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3807412248"/>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1787642941"/>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4245659394"/>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1796309351"/>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2051449953"/>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3509132391"/>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1677222187"/>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3615180423"/>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2782579983"/>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2673021567"/>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278989334"/>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508768631"/>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2430260857"/>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1222180925"/>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2639887601"/>
                  </a:ext>
                </a:extLst>
              </a:tr>
              <a:tr h="305031">
                <a:tc>
                  <a:txBody>
                    <a:bodyPr/>
                    <a:lstStyle/>
                    <a:p>
                      <a:endParaRPr lang="en-US" sz="1300" dirty="0"/>
                    </a:p>
                  </a:txBody>
                  <a:tcPr marL="83127" marR="83127" marT="41564" marB="41564">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sz="1300" dirty="0"/>
                    </a:p>
                  </a:txBody>
                  <a:tcPr marL="83127" marR="83127" marT="41564" marB="41564"/>
                </a:tc>
                <a:tc>
                  <a:txBody>
                    <a:bodyPr/>
                    <a:lstStyle/>
                    <a:p>
                      <a:endParaRPr lang="en-US" sz="1300" dirty="0"/>
                    </a:p>
                  </a:txBody>
                  <a:tcPr marL="83127" marR="83127" marT="41564" marB="41564"/>
                </a:tc>
                <a:tc>
                  <a:txBody>
                    <a:bodyPr/>
                    <a:lstStyle/>
                    <a:p>
                      <a:endParaRPr lang="en-US" sz="1300" dirty="0"/>
                    </a:p>
                  </a:txBody>
                  <a:tcPr marL="83127" marR="83127" marT="41564" marB="41564"/>
                </a:tc>
                <a:extLst>
                  <a:ext uri="{0D108BD9-81ED-4DB2-BD59-A6C34878D82A}">
                    <a16:rowId xmlns:a16="http://schemas.microsoft.com/office/drawing/2014/main" val="3258954143"/>
                  </a:ext>
                </a:extLst>
              </a:tr>
            </a:tbl>
          </a:graphicData>
        </a:graphic>
      </p:graphicFrame>
      <p:sp>
        <p:nvSpPr>
          <p:cNvPr id="9" name="TextBox 8">
            <a:extLst>
              <a:ext uri="{FF2B5EF4-FFF2-40B4-BE49-F238E27FC236}">
                <a16:creationId xmlns:a16="http://schemas.microsoft.com/office/drawing/2014/main" id="{77CE53CE-76C2-4DBC-936A-AF5D5FBC8340}"/>
              </a:ext>
            </a:extLst>
          </p:cNvPr>
          <p:cNvSpPr txBox="1"/>
          <p:nvPr/>
        </p:nvSpPr>
        <p:spPr>
          <a:xfrm>
            <a:off x="1290934" y="567295"/>
            <a:ext cx="4709583" cy="931794"/>
          </a:xfrm>
          <a:prstGeom prst="rect">
            <a:avLst/>
          </a:prstGeom>
          <a:noFill/>
        </p:spPr>
        <p:txBody>
          <a:bodyPr wrap="square" rtlCol="0">
            <a:spAutoFit/>
          </a:bodyPr>
          <a:lstStyle/>
          <a:p>
            <a:pPr algn="ctr"/>
            <a:r>
              <a:rPr lang="en-US" sz="5455" dirty="0">
                <a:latin typeface="Beauty And Love Sans" pitchFamily="50" charset="0"/>
              </a:rPr>
              <a:t>Dates To Remember</a:t>
            </a:r>
          </a:p>
        </p:txBody>
      </p:sp>
      <p:pic>
        <p:nvPicPr>
          <p:cNvPr id="17" name="Picture 16">
            <a:extLst>
              <a:ext uri="{FF2B5EF4-FFF2-40B4-BE49-F238E27FC236}">
                <a16:creationId xmlns:a16="http://schemas.microsoft.com/office/drawing/2014/main" id="{D71F6BE7-F8A3-4741-9C58-8B49EA482DF9}"/>
              </a:ext>
            </a:extLst>
          </p:cNvPr>
          <p:cNvPicPr>
            <a:picLocks noChangeAspect="1"/>
          </p:cNvPicPr>
          <p:nvPr/>
        </p:nvPicPr>
        <p:blipFill>
          <a:blip r:embed="rId2"/>
          <a:stretch>
            <a:fillRect/>
          </a:stretch>
        </p:blipFill>
        <p:spPr>
          <a:xfrm>
            <a:off x="5757611" y="6899564"/>
            <a:ext cx="1487566" cy="2244436"/>
          </a:xfrm>
          <a:prstGeom prst="rect">
            <a:avLst/>
          </a:prstGeom>
        </p:spPr>
      </p:pic>
    </p:spTree>
    <p:extLst>
      <p:ext uri="{BB962C8B-B14F-4D97-AF65-F5344CB8AC3E}">
        <p14:creationId xmlns:p14="http://schemas.microsoft.com/office/powerpoint/2010/main" val="4000595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1DECF98-403A-4ACB-BDD8-1EC91F12FF79}"/>
              </a:ext>
            </a:extLst>
          </p:cNvPr>
          <p:cNvPicPr>
            <a:picLocks noChangeAspect="1"/>
          </p:cNvPicPr>
          <p:nvPr/>
        </p:nvPicPr>
        <p:blipFill>
          <a:blip r:embed="rId2"/>
          <a:stretch>
            <a:fillRect/>
          </a:stretch>
        </p:blipFill>
        <p:spPr>
          <a:xfrm>
            <a:off x="1632858" y="1036855"/>
            <a:ext cx="4686044" cy="7070291"/>
          </a:xfrm>
          <a:prstGeom prst="rect">
            <a:avLst/>
          </a:prstGeom>
        </p:spPr>
      </p:pic>
    </p:spTree>
    <p:extLst>
      <p:ext uri="{BB962C8B-B14F-4D97-AF65-F5344CB8AC3E}">
        <p14:creationId xmlns:p14="http://schemas.microsoft.com/office/powerpoint/2010/main" val="421623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3024433-3982-4E51-8BF0-55BEF2222C75}"/>
              </a:ext>
            </a:extLst>
          </p:cNvPr>
          <p:cNvSpPr/>
          <p:nvPr/>
        </p:nvSpPr>
        <p:spPr>
          <a:xfrm>
            <a:off x="1824139" y="1762089"/>
            <a:ext cx="3871901" cy="2120015"/>
          </a:xfrm>
          <a:prstGeom prst="roundRect">
            <a:avLst/>
          </a:prstGeom>
          <a:solidFill>
            <a:srgbClr val="C6F76B"/>
          </a:solid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21" name="Rectangle: Rounded Corners 20">
            <a:extLst>
              <a:ext uri="{FF2B5EF4-FFF2-40B4-BE49-F238E27FC236}">
                <a16:creationId xmlns:a16="http://schemas.microsoft.com/office/drawing/2014/main" id="{65B89058-592F-4FB4-ADB1-06DF2EF3231C}"/>
              </a:ext>
            </a:extLst>
          </p:cNvPr>
          <p:cNvSpPr/>
          <p:nvPr/>
        </p:nvSpPr>
        <p:spPr>
          <a:xfrm>
            <a:off x="1923803" y="1872069"/>
            <a:ext cx="3657600" cy="1900052"/>
          </a:xfrm>
          <a:prstGeom prst="roundRect">
            <a:avLst/>
          </a:prstGeom>
          <a:solidFill>
            <a:schemeClr val="bg1"/>
          </a:solidFill>
          <a:ln w="28575">
            <a:solidFill>
              <a:schemeClr val="tx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3" name="TextBox 2">
            <a:extLst>
              <a:ext uri="{FF2B5EF4-FFF2-40B4-BE49-F238E27FC236}">
                <a16:creationId xmlns:a16="http://schemas.microsoft.com/office/drawing/2014/main" id="{43ACCDF2-7223-418B-B581-6C1FBD6F283E}"/>
              </a:ext>
            </a:extLst>
          </p:cNvPr>
          <p:cNvSpPr txBox="1"/>
          <p:nvPr/>
        </p:nvSpPr>
        <p:spPr>
          <a:xfrm>
            <a:off x="1809167" y="2047038"/>
            <a:ext cx="3760234" cy="1099660"/>
          </a:xfrm>
          <a:prstGeom prst="rect">
            <a:avLst/>
          </a:prstGeom>
          <a:noFill/>
        </p:spPr>
        <p:txBody>
          <a:bodyPr wrap="square" rtlCol="0">
            <a:spAutoFit/>
          </a:bodyPr>
          <a:lstStyle/>
          <a:p>
            <a:pPr algn="ctr"/>
            <a:r>
              <a:rPr lang="en-US" sz="6546" dirty="0">
                <a:latin typeface="Beauty And Love Sans" pitchFamily="50" charset="0"/>
              </a:rPr>
              <a:t>Belongs To:</a:t>
            </a:r>
          </a:p>
        </p:txBody>
      </p:sp>
      <p:cxnSp>
        <p:nvCxnSpPr>
          <p:cNvPr id="5" name="Straight Connector 4">
            <a:extLst>
              <a:ext uri="{FF2B5EF4-FFF2-40B4-BE49-F238E27FC236}">
                <a16:creationId xmlns:a16="http://schemas.microsoft.com/office/drawing/2014/main" id="{237D4E3F-F859-4250-A2AB-98B54E283C2B}"/>
              </a:ext>
            </a:extLst>
          </p:cNvPr>
          <p:cNvCxnSpPr/>
          <p:nvPr/>
        </p:nvCxnSpPr>
        <p:spPr>
          <a:xfrm>
            <a:off x="2270308" y="3313215"/>
            <a:ext cx="2861954"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 vector graphics&#10;&#10;Description automatically generated">
            <a:extLst>
              <a:ext uri="{FF2B5EF4-FFF2-40B4-BE49-F238E27FC236}">
                <a16:creationId xmlns:a16="http://schemas.microsoft.com/office/drawing/2014/main" id="{DFB0E024-99AC-45AB-B85A-C8500BAF561C}"/>
              </a:ext>
            </a:extLst>
          </p:cNvPr>
          <p:cNvPicPr>
            <a:picLocks noChangeAspect="1"/>
          </p:cNvPicPr>
          <p:nvPr/>
        </p:nvPicPr>
        <p:blipFill>
          <a:blip r:embed="rId2"/>
          <a:stretch>
            <a:fillRect/>
          </a:stretch>
        </p:blipFill>
        <p:spPr>
          <a:xfrm>
            <a:off x="2229163" y="3622280"/>
            <a:ext cx="3340237" cy="5521720"/>
          </a:xfrm>
          <a:prstGeom prst="rect">
            <a:avLst/>
          </a:prstGeom>
        </p:spPr>
      </p:pic>
    </p:spTree>
    <p:extLst>
      <p:ext uri="{BB962C8B-B14F-4D97-AF65-F5344CB8AC3E}">
        <p14:creationId xmlns:p14="http://schemas.microsoft.com/office/powerpoint/2010/main" val="1910808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74073" y="118753"/>
            <a:ext cx="6567054" cy="8906494"/>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92826" y="266790"/>
            <a:ext cx="6353299" cy="8582374"/>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810827" y="263774"/>
            <a:ext cx="4022505" cy="931794"/>
          </a:xfrm>
          <a:prstGeom prst="rect">
            <a:avLst/>
          </a:prstGeom>
          <a:noFill/>
        </p:spPr>
        <p:txBody>
          <a:bodyPr wrap="square" rtlCol="0">
            <a:spAutoFit/>
          </a:bodyPr>
          <a:lstStyle/>
          <a:p>
            <a:pPr algn="ctr"/>
            <a:r>
              <a:rPr lang="en-US" sz="5455" dirty="0">
                <a:latin typeface="Beauty And Love Sans" pitchFamily="50" charset="0"/>
              </a:rPr>
              <a:t>2022 Calendar</a:t>
            </a:r>
          </a:p>
        </p:txBody>
      </p:sp>
      <p:graphicFrame>
        <p:nvGraphicFramePr>
          <p:cNvPr id="12" name="Table 11">
            <a:extLst>
              <a:ext uri="{FF2B5EF4-FFF2-40B4-BE49-F238E27FC236}">
                <a16:creationId xmlns:a16="http://schemas.microsoft.com/office/drawing/2014/main" id="{53942615-50A0-4D0D-A400-6C4A9D7F7027}"/>
              </a:ext>
            </a:extLst>
          </p:cNvPr>
          <p:cNvGraphicFramePr>
            <a:graphicFrameLocks noGrp="1"/>
          </p:cNvGraphicFramePr>
          <p:nvPr>
            <p:extLst>
              <p:ext uri="{D42A27DB-BD31-4B8C-83A1-F6EECF244321}">
                <p14:modId xmlns:p14="http://schemas.microsoft.com/office/powerpoint/2010/main" val="1370987242"/>
              </p:ext>
            </p:extLst>
          </p:nvPr>
        </p:nvGraphicFramePr>
        <p:xfrm>
          <a:off x="765152" y="1199501"/>
          <a:ext cx="1663219" cy="1763905"/>
        </p:xfrm>
        <a:graphic>
          <a:graphicData uri="http://schemas.openxmlformats.org/drawingml/2006/table">
            <a:tbl>
              <a:tblPr firstRow="1" bandRow="1">
                <a:tableStyleId>{0505E3EF-67EA-436B-97B2-0124C06EBD24}</a:tableStyleId>
              </a:tblPr>
              <a:tblGrid>
                <a:gridCol w="237603">
                  <a:extLst>
                    <a:ext uri="{9D8B030D-6E8A-4147-A177-3AD203B41FA5}">
                      <a16:colId xmlns:a16="http://schemas.microsoft.com/office/drawing/2014/main" val="698137176"/>
                    </a:ext>
                  </a:extLst>
                </a:gridCol>
                <a:gridCol w="237603">
                  <a:extLst>
                    <a:ext uri="{9D8B030D-6E8A-4147-A177-3AD203B41FA5}">
                      <a16:colId xmlns:a16="http://schemas.microsoft.com/office/drawing/2014/main" val="3826593450"/>
                    </a:ext>
                  </a:extLst>
                </a:gridCol>
                <a:gridCol w="237603">
                  <a:extLst>
                    <a:ext uri="{9D8B030D-6E8A-4147-A177-3AD203B41FA5}">
                      <a16:colId xmlns:a16="http://schemas.microsoft.com/office/drawing/2014/main" val="18862860"/>
                    </a:ext>
                  </a:extLst>
                </a:gridCol>
                <a:gridCol w="237603">
                  <a:extLst>
                    <a:ext uri="{9D8B030D-6E8A-4147-A177-3AD203B41FA5}">
                      <a16:colId xmlns:a16="http://schemas.microsoft.com/office/drawing/2014/main" val="1511723880"/>
                    </a:ext>
                  </a:extLst>
                </a:gridCol>
                <a:gridCol w="237603">
                  <a:extLst>
                    <a:ext uri="{9D8B030D-6E8A-4147-A177-3AD203B41FA5}">
                      <a16:colId xmlns:a16="http://schemas.microsoft.com/office/drawing/2014/main" val="322648099"/>
                    </a:ext>
                  </a:extLst>
                </a:gridCol>
                <a:gridCol w="237603">
                  <a:extLst>
                    <a:ext uri="{9D8B030D-6E8A-4147-A177-3AD203B41FA5}">
                      <a16:colId xmlns:a16="http://schemas.microsoft.com/office/drawing/2014/main" val="4120285314"/>
                    </a:ext>
                  </a:extLst>
                </a:gridCol>
                <a:gridCol w="237603">
                  <a:extLst>
                    <a:ext uri="{9D8B030D-6E8A-4147-A177-3AD203B41FA5}">
                      <a16:colId xmlns:a16="http://schemas.microsoft.com/office/drawing/2014/main" val="1081778277"/>
                    </a:ext>
                  </a:extLst>
                </a:gridCol>
              </a:tblGrid>
              <a:tr h="314805">
                <a:tc gridSpan="7">
                  <a:txBody>
                    <a:bodyPr/>
                    <a:lstStyle/>
                    <a:p>
                      <a:pPr algn="ctr"/>
                      <a:r>
                        <a:rPr lang="en-US" sz="1600" b="0" spc="0" dirty="0">
                          <a:latin typeface="Montserrat" panose="00000500000000000000" pitchFamily="50" charset="0"/>
                        </a:rPr>
                        <a:t>January</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01538">
                <a:tc>
                  <a:txBody>
                    <a:bodyPr/>
                    <a:lstStyle/>
                    <a:p>
                      <a:pPr algn="ctr"/>
                      <a:r>
                        <a:rPr lang="en-US" sz="500" b="0" spc="600" dirty="0">
                          <a:latin typeface="Montserrat" pitchFamily="2" charset="77"/>
                        </a:rPr>
                        <a:t>S</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M</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W</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F</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S</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36404">
                <a:tc>
                  <a:txBody>
                    <a:bodyPr/>
                    <a:lstStyle/>
                    <a:p>
                      <a:endParaRPr lang="en-US" sz="13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13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01538">
                <a:tc>
                  <a:txBody>
                    <a:bodyPr/>
                    <a:lstStyle/>
                    <a:p>
                      <a:pPr algn="ctr"/>
                      <a:r>
                        <a:rPr lang="en-US" sz="800" b="0" spc="0" dirty="0">
                          <a:latin typeface="Montserrat" pitchFamily="2" charset="77"/>
                        </a:rPr>
                        <a:t>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01538">
                <a:tc>
                  <a:txBody>
                    <a:bodyPr/>
                    <a:lstStyle/>
                    <a:p>
                      <a:pPr algn="ctr"/>
                      <a:r>
                        <a:rPr lang="en-US" sz="800" b="0" spc="0" dirty="0">
                          <a:latin typeface="Montserrat" pitchFamily="2" charset="77"/>
                        </a:rPr>
                        <a:t>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01538">
                <a:tc>
                  <a:txBody>
                    <a:bodyPr/>
                    <a:lstStyle/>
                    <a:p>
                      <a:pPr algn="ctr"/>
                      <a:r>
                        <a:rPr lang="en-US" sz="800" b="0" spc="0" dirty="0">
                          <a:latin typeface="Montserrat" pitchFamily="2" charset="77"/>
                        </a:rPr>
                        <a:t>16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01538">
                <a:tc>
                  <a:txBody>
                    <a:bodyPr/>
                    <a:lstStyle/>
                    <a:p>
                      <a:pPr algn="ctr"/>
                      <a:r>
                        <a:rPr lang="en-US" sz="800" b="0" spc="0" dirty="0">
                          <a:latin typeface="Montserrat" pitchFamily="2" charset="77"/>
                        </a:rPr>
                        <a:t>23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r h="201538">
                <a:tc>
                  <a:txBody>
                    <a:bodyPr/>
                    <a:lstStyle/>
                    <a:p>
                      <a:pPr algn="ctr"/>
                      <a:r>
                        <a:rPr lang="en-US" sz="800" b="0" spc="0" dirty="0">
                          <a:latin typeface="Montserrat" pitchFamily="2" charset="77"/>
                        </a:rPr>
                        <a:t>30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2180390700"/>
                  </a:ext>
                </a:extLst>
              </a:tr>
            </a:tbl>
          </a:graphicData>
        </a:graphic>
      </p:graphicFrame>
      <p:graphicFrame>
        <p:nvGraphicFramePr>
          <p:cNvPr id="14" name="Table 13">
            <a:extLst>
              <a:ext uri="{FF2B5EF4-FFF2-40B4-BE49-F238E27FC236}">
                <a16:creationId xmlns:a16="http://schemas.microsoft.com/office/drawing/2014/main" id="{B2107D0E-D148-40B5-A546-03192A973754}"/>
              </a:ext>
            </a:extLst>
          </p:cNvPr>
          <p:cNvGraphicFramePr>
            <a:graphicFrameLocks noGrp="1"/>
          </p:cNvGraphicFramePr>
          <p:nvPr>
            <p:extLst>
              <p:ext uri="{D42A27DB-BD31-4B8C-83A1-F6EECF244321}">
                <p14:modId xmlns:p14="http://schemas.microsoft.com/office/powerpoint/2010/main" val="619056039"/>
              </p:ext>
            </p:extLst>
          </p:nvPr>
        </p:nvGraphicFramePr>
        <p:xfrm>
          <a:off x="2837866" y="1187104"/>
          <a:ext cx="1663219" cy="1776303"/>
        </p:xfrm>
        <a:graphic>
          <a:graphicData uri="http://schemas.openxmlformats.org/drawingml/2006/table">
            <a:tbl>
              <a:tblPr firstRow="1" bandRow="1">
                <a:tableStyleId>{0505E3EF-67EA-436B-97B2-0124C06EBD24}</a:tableStyleId>
              </a:tblPr>
              <a:tblGrid>
                <a:gridCol w="237603">
                  <a:extLst>
                    <a:ext uri="{9D8B030D-6E8A-4147-A177-3AD203B41FA5}">
                      <a16:colId xmlns:a16="http://schemas.microsoft.com/office/drawing/2014/main" val="698137176"/>
                    </a:ext>
                  </a:extLst>
                </a:gridCol>
                <a:gridCol w="237603">
                  <a:extLst>
                    <a:ext uri="{9D8B030D-6E8A-4147-A177-3AD203B41FA5}">
                      <a16:colId xmlns:a16="http://schemas.microsoft.com/office/drawing/2014/main" val="3826593450"/>
                    </a:ext>
                  </a:extLst>
                </a:gridCol>
                <a:gridCol w="237603">
                  <a:extLst>
                    <a:ext uri="{9D8B030D-6E8A-4147-A177-3AD203B41FA5}">
                      <a16:colId xmlns:a16="http://schemas.microsoft.com/office/drawing/2014/main" val="18862860"/>
                    </a:ext>
                  </a:extLst>
                </a:gridCol>
                <a:gridCol w="237603">
                  <a:extLst>
                    <a:ext uri="{9D8B030D-6E8A-4147-A177-3AD203B41FA5}">
                      <a16:colId xmlns:a16="http://schemas.microsoft.com/office/drawing/2014/main" val="1511723880"/>
                    </a:ext>
                  </a:extLst>
                </a:gridCol>
                <a:gridCol w="237603">
                  <a:extLst>
                    <a:ext uri="{9D8B030D-6E8A-4147-A177-3AD203B41FA5}">
                      <a16:colId xmlns:a16="http://schemas.microsoft.com/office/drawing/2014/main" val="322648099"/>
                    </a:ext>
                  </a:extLst>
                </a:gridCol>
                <a:gridCol w="237603">
                  <a:extLst>
                    <a:ext uri="{9D8B030D-6E8A-4147-A177-3AD203B41FA5}">
                      <a16:colId xmlns:a16="http://schemas.microsoft.com/office/drawing/2014/main" val="4120285314"/>
                    </a:ext>
                  </a:extLst>
                </a:gridCol>
                <a:gridCol w="237603">
                  <a:extLst>
                    <a:ext uri="{9D8B030D-6E8A-4147-A177-3AD203B41FA5}">
                      <a16:colId xmlns:a16="http://schemas.microsoft.com/office/drawing/2014/main" val="1081778277"/>
                    </a:ext>
                  </a:extLst>
                </a:gridCol>
              </a:tblGrid>
              <a:tr h="357913">
                <a:tc gridSpan="7">
                  <a:txBody>
                    <a:bodyPr/>
                    <a:lstStyle/>
                    <a:p>
                      <a:pPr algn="ctr"/>
                      <a:r>
                        <a:rPr lang="en-US" sz="1600" b="0" spc="0" dirty="0">
                          <a:latin typeface="Montserrat" panose="00000500000000000000" pitchFamily="50" charset="0"/>
                        </a:rPr>
                        <a:t>February</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9135">
                <a:tc>
                  <a:txBody>
                    <a:bodyPr/>
                    <a:lstStyle/>
                    <a:p>
                      <a:pPr algn="ctr"/>
                      <a:r>
                        <a:rPr lang="en-US" sz="500" b="0" spc="600" dirty="0">
                          <a:latin typeface="Montserrat" pitchFamily="2" charset="77"/>
                        </a:rPr>
                        <a:t>S</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M</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W</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F</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S</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29135">
                <a:tc>
                  <a:txBody>
                    <a:bodyPr/>
                    <a:lstStyle/>
                    <a:p>
                      <a:endParaRPr lang="en-US" sz="5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29135">
                <a:tc>
                  <a:txBody>
                    <a:bodyPr/>
                    <a:lstStyle/>
                    <a:p>
                      <a:pPr algn="ctr"/>
                      <a:r>
                        <a:rPr lang="en-US" sz="800" b="0" spc="0" dirty="0">
                          <a:latin typeface="Montserrat" pitchFamily="2" charset="77"/>
                        </a:rPr>
                        <a:t>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29135">
                <a:tc>
                  <a:txBody>
                    <a:bodyPr/>
                    <a:lstStyle/>
                    <a:p>
                      <a:pPr algn="ctr"/>
                      <a:r>
                        <a:rPr lang="en-US" sz="800" b="0" spc="0" dirty="0">
                          <a:latin typeface="Montserrat" pitchFamily="2" charset="77"/>
                        </a:rPr>
                        <a:t>13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29135">
                <a:tc>
                  <a:txBody>
                    <a:bodyPr/>
                    <a:lstStyle/>
                    <a:p>
                      <a:pPr algn="ctr"/>
                      <a:r>
                        <a:rPr lang="en-US" sz="800" b="0" spc="0" dirty="0">
                          <a:latin typeface="Montserrat" pitchFamily="2" charset="77"/>
                        </a:rPr>
                        <a:t>20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72717">
                <a:tc>
                  <a:txBody>
                    <a:bodyPr/>
                    <a:lstStyle/>
                    <a:p>
                      <a:pPr algn="ctr"/>
                      <a:r>
                        <a:rPr lang="en-US" sz="800" b="0" spc="0" dirty="0">
                          <a:latin typeface="Montserrat" pitchFamily="2" charset="77"/>
                        </a:rPr>
                        <a:t>27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r>
                        <a:rPr lang="en-US" sz="800" dirty="0">
                          <a:latin typeface="Montserrat" panose="00000500000000000000" pitchFamily="50" charset="0"/>
                        </a:rPr>
                        <a:t>28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13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13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13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17" name="Table 16">
            <a:extLst>
              <a:ext uri="{FF2B5EF4-FFF2-40B4-BE49-F238E27FC236}">
                <a16:creationId xmlns:a16="http://schemas.microsoft.com/office/drawing/2014/main" id="{E268AC69-D540-4602-BEC1-5217B4AA8368}"/>
              </a:ext>
            </a:extLst>
          </p:cNvPr>
          <p:cNvGraphicFramePr>
            <a:graphicFrameLocks noGrp="1"/>
          </p:cNvGraphicFramePr>
          <p:nvPr>
            <p:extLst>
              <p:ext uri="{D42A27DB-BD31-4B8C-83A1-F6EECF244321}">
                <p14:modId xmlns:p14="http://schemas.microsoft.com/office/powerpoint/2010/main" val="1813385032"/>
              </p:ext>
            </p:extLst>
          </p:nvPr>
        </p:nvGraphicFramePr>
        <p:xfrm>
          <a:off x="4909581" y="1187103"/>
          <a:ext cx="1663219" cy="1776304"/>
        </p:xfrm>
        <a:graphic>
          <a:graphicData uri="http://schemas.openxmlformats.org/drawingml/2006/table">
            <a:tbl>
              <a:tblPr firstRow="1" bandRow="1">
                <a:tableStyleId>{0505E3EF-67EA-436B-97B2-0124C06EBD24}</a:tableStyleId>
              </a:tblPr>
              <a:tblGrid>
                <a:gridCol w="237603">
                  <a:extLst>
                    <a:ext uri="{9D8B030D-6E8A-4147-A177-3AD203B41FA5}">
                      <a16:colId xmlns:a16="http://schemas.microsoft.com/office/drawing/2014/main" val="698137176"/>
                    </a:ext>
                  </a:extLst>
                </a:gridCol>
                <a:gridCol w="237603">
                  <a:extLst>
                    <a:ext uri="{9D8B030D-6E8A-4147-A177-3AD203B41FA5}">
                      <a16:colId xmlns:a16="http://schemas.microsoft.com/office/drawing/2014/main" val="3826593450"/>
                    </a:ext>
                  </a:extLst>
                </a:gridCol>
                <a:gridCol w="237603">
                  <a:extLst>
                    <a:ext uri="{9D8B030D-6E8A-4147-A177-3AD203B41FA5}">
                      <a16:colId xmlns:a16="http://schemas.microsoft.com/office/drawing/2014/main" val="18862860"/>
                    </a:ext>
                  </a:extLst>
                </a:gridCol>
                <a:gridCol w="237603">
                  <a:extLst>
                    <a:ext uri="{9D8B030D-6E8A-4147-A177-3AD203B41FA5}">
                      <a16:colId xmlns:a16="http://schemas.microsoft.com/office/drawing/2014/main" val="1511723880"/>
                    </a:ext>
                  </a:extLst>
                </a:gridCol>
                <a:gridCol w="237603">
                  <a:extLst>
                    <a:ext uri="{9D8B030D-6E8A-4147-A177-3AD203B41FA5}">
                      <a16:colId xmlns:a16="http://schemas.microsoft.com/office/drawing/2014/main" val="322648099"/>
                    </a:ext>
                  </a:extLst>
                </a:gridCol>
                <a:gridCol w="237603">
                  <a:extLst>
                    <a:ext uri="{9D8B030D-6E8A-4147-A177-3AD203B41FA5}">
                      <a16:colId xmlns:a16="http://schemas.microsoft.com/office/drawing/2014/main" val="4120285314"/>
                    </a:ext>
                  </a:extLst>
                </a:gridCol>
                <a:gridCol w="237603">
                  <a:extLst>
                    <a:ext uri="{9D8B030D-6E8A-4147-A177-3AD203B41FA5}">
                      <a16:colId xmlns:a16="http://schemas.microsoft.com/office/drawing/2014/main" val="1081778277"/>
                    </a:ext>
                  </a:extLst>
                </a:gridCol>
              </a:tblGrid>
              <a:tr h="357913">
                <a:tc gridSpan="7">
                  <a:txBody>
                    <a:bodyPr/>
                    <a:lstStyle/>
                    <a:p>
                      <a:pPr algn="ctr"/>
                      <a:r>
                        <a:rPr lang="en-US" sz="1600" b="0" spc="0" dirty="0">
                          <a:latin typeface="Montserrat" panose="00000500000000000000" pitchFamily="50" charset="0"/>
                        </a:rPr>
                        <a:t>March</a:t>
                      </a:r>
                    </a:p>
                  </a:txBody>
                  <a:tcPr marL="65423" marR="65423" marT="32712" marB="3271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9135">
                <a:tc>
                  <a:txBody>
                    <a:bodyPr/>
                    <a:lstStyle/>
                    <a:p>
                      <a:pPr algn="ctr"/>
                      <a:r>
                        <a:rPr lang="en-US" sz="500" b="0" spc="600" dirty="0">
                          <a:latin typeface="Montserrat" pitchFamily="2" charset="77"/>
                        </a:rPr>
                        <a:t>S</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M</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W</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F</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S</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72718">
                <a:tc>
                  <a:txBody>
                    <a:bodyPr/>
                    <a:lstStyle/>
                    <a:p>
                      <a:endParaRPr lang="en-US" sz="1300" dirty="0"/>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4</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5</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29135">
                <a:tc>
                  <a:txBody>
                    <a:bodyPr/>
                    <a:lstStyle/>
                    <a:p>
                      <a:pPr algn="ctr"/>
                      <a:r>
                        <a:rPr lang="en-US" sz="800" b="0" spc="0" dirty="0">
                          <a:latin typeface="Montserrat" pitchFamily="2" charset="77"/>
                        </a:rPr>
                        <a:t>6</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7</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8</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9</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10</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11</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12</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29135">
                <a:tc>
                  <a:txBody>
                    <a:bodyPr/>
                    <a:lstStyle/>
                    <a:p>
                      <a:pPr algn="ctr"/>
                      <a:r>
                        <a:rPr lang="en-US" sz="800" b="0" spc="0" dirty="0">
                          <a:latin typeface="Montserrat" pitchFamily="2" charset="77"/>
                        </a:rPr>
                        <a:t>13</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14</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15</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16</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17</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18</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19</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29135">
                <a:tc>
                  <a:txBody>
                    <a:bodyPr/>
                    <a:lstStyle/>
                    <a:p>
                      <a:pPr algn="ctr"/>
                      <a:r>
                        <a:rPr lang="en-US" sz="800" b="0" spc="0" dirty="0">
                          <a:latin typeface="Montserrat" pitchFamily="2" charset="77"/>
                        </a:rPr>
                        <a:t>20</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21</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22</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23</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24</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25</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26</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29135">
                <a:tc>
                  <a:txBody>
                    <a:bodyPr/>
                    <a:lstStyle/>
                    <a:p>
                      <a:pPr algn="ctr"/>
                      <a:r>
                        <a:rPr lang="en-US" sz="800" b="0" spc="0" dirty="0">
                          <a:latin typeface="Montserrat" pitchFamily="2" charset="77"/>
                        </a:rPr>
                        <a:t>27</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28</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itchFamily="2" charset="77"/>
                        </a:rPr>
                        <a:t>29</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itchFamily="2" charset="77"/>
                        </a:rPr>
                        <a:t>30</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itchFamily="2" charset="77"/>
                        </a:rPr>
                        <a:t>31</a:t>
                      </a: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endParaRPr lang="en-US" sz="800" dirty="0">
                        <a:latin typeface="Montserrat" pitchFamily="2" charset="77"/>
                      </a:endParaRP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18" name="Table 17">
            <a:extLst>
              <a:ext uri="{FF2B5EF4-FFF2-40B4-BE49-F238E27FC236}">
                <a16:creationId xmlns:a16="http://schemas.microsoft.com/office/drawing/2014/main" id="{D718A49A-77F3-4665-AF64-DBEE7A6FE47B}"/>
              </a:ext>
            </a:extLst>
          </p:cNvPr>
          <p:cNvGraphicFramePr>
            <a:graphicFrameLocks noGrp="1"/>
          </p:cNvGraphicFramePr>
          <p:nvPr>
            <p:extLst>
              <p:ext uri="{D42A27DB-BD31-4B8C-83A1-F6EECF244321}">
                <p14:modId xmlns:p14="http://schemas.microsoft.com/office/powerpoint/2010/main" val="1644317644"/>
              </p:ext>
            </p:extLst>
          </p:nvPr>
        </p:nvGraphicFramePr>
        <p:xfrm>
          <a:off x="765151" y="3141615"/>
          <a:ext cx="1663219" cy="1745740"/>
        </p:xfrm>
        <a:graphic>
          <a:graphicData uri="http://schemas.openxmlformats.org/drawingml/2006/table">
            <a:tbl>
              <a:tblPr firstRow="1" bandRow="1">
                <a:tableStyleId>{0505E3EF-67EA-436B-97B2-0124C06EBD24}</a:tableStyleId>
              </a:tblPr>
              <a:tblGrid>
                <a:gridCol w="237603">
                  <a:extLst>
                    <a:ext uri="{9D8B030D-6E8A-4147-A177-3AD203B41FA5}">
                      <a16:colId xmlns:a16="http://schemas.microsoft.com/office/drawing/2014/main" val="698137176"/>
                    </a:ext>
                  </a:extLst>
                </a:gridCol>
                <a:gridCol w="237603">
                  <a:extLst>
                    <a:ext uri="{9D8B030D-6E8A-4147-A177-3AD203B41FA5}">
                      <a16:colId xmlns:a16="http://schemas.microsoft.com/office/drawing/2014/main" val="3826593450"/>
                    </a:ext>
                  </a:extLst>
                </a:gridCol>
                <a:gridCol w="237603">
                  <a:extLst>
                    <a:ext uri="{9D8B030D-6E8A-4147-A177-3AD203B41FA5}">
                      <a16:colId xmlns:a16="http://schemas.microsoft.com/office/drawing/2014/main" val="18862860"/>
                    </a:ext>
                  </a:extLst>
                </a:gridCol>
                <a:gridCol w="237603">
                  <a:extLst>
                    <a:ext uri="{9D8B030D-6E8A-4147-A177-3AD203B41FA5}">
                      <a16:colId xmlns:a16="http://schemas.microsoft.com/office/drawing/2014/main" val="1511723880"/>
                    </a:ext>
                  </a:extLst>
                </a:gridCol>
                <a:gridCol w="237603">
                  <a:extLst>
                    <a:ext uri="{9D8B030D-6E8A-4147-A177-3AD203B41FA5}">
                      <a16:colId xmlns:a16="http://schemas.microsoft.com/office/drawing/2014/main" val="322648099"/>
                    </a:ext>
                  </a:extLst>
                </a:gridCol>
                <a:gridCol w="237603">
                  <a:extLst>
                    <a:ext uri="{9D8B030D-6E8A-4147-A177-3AD203B41FA5}">
                      <a16:colId xmlns:a16="http://schemas.microsoft.com/office/drawing/2014/main" val="4120285314"/>
                    </a:ext>
                  </a:extLst>
                </a:gridCol>
                <a:gridCol w="237603">
                  <a:extLst>
                    <a:ext uri="{9D8B030D-6E8A-4147-A177-3AD203B41FA5}">
                      <a16:colId xmlns:a16="http://schemas.microsoft.com/office/drawing/2014/main" val="1081778277"/>
                    </a:ext>
                  </a:extLst>
                </a:gridCol>
              </a:tblGrid>
              <a:tr h="354738">
                <a:tc gridSpan="7">
                  <a:txBody>
                    <a:bodyPr/>
                    <a:lstStyle/>
                    <a:p>
                      <a:pPr algn="ctr"/>
                      <a:r>
                        <a:rPr lang="en-US" sz="1600" b="0" spc="0" dirty="0">
                          <a:latin typeface="Montserrat" panose="00000500000000000000" pitchFamily="50" charset="0"/>
                        </a:rPr>
                        <a:t>April</a:t>
                      </a:r>
                      <a:endParaRPr lang="en-US" sz="1600" b="0" spc="600" dirty="0">
                        <a:latin typeface="Montserrat" panose="00000500000000000000" pitchFamily="50" charset="0"/>
                      </a:endParaRP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4710">
                <a:tc>
                  <a:txBody>
                    <a:bodyPr/>
                    <a:lstStyle/>
                    <a:p>
                      <a:pPr algn="ctr"/>
                      <a:r>
                        <a:rPr lang="en-US" sz="500" b="0" spc="600" dirty="0">
                          <a:latin typeface="Montserrat" pitchFamily="2" charset="77"/>
                        </a:rPr>
                        <a:t>S</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M</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W</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F</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S</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67452">
                <a:tc>
                  <a:txBody>
                    <a:bodyPr/>
                    <a:lstStyle/>
                    <a:p>
                      <a:endParaRPr lang="en-US" sz="1300" dirty="0"/>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500" dirty="0"/>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24710">
                <a:tc>
                  <a:txBody>
                    <a:bodyPr/>
                    <a:lstStyle/>
                    <a:p>
                      <a:pPr algn="ctr"/>
                      <a:r>
                        <a:rPr lang="en-US" sz="800" b="0" spc="0" dirty="0">
                          <a:latin typeface="Montserrat" pitchFamily="2" charset="77"/>
                        </a:rPr>
                        <a:t>3</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4</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5</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6</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7</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8</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9</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24710">
                <a:tc>
                  <a:txBody>
                    <a:bodyPr/>
                    <a:lstStyle/>
                    <a:p>
                      <a:pPr algn="ctr"/>
                      <a:r>
                        <a:rPr lang="en-US" sz="800" b="0" spc="0" dirty="0">
                          <a:latin typeface="Montserrat" pitchFamily="2" charset="77"/>
                        </a:rPr>
                        <a:t>10</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11</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12</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13</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14</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15</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16</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24710">
                <a:tc>
                  <a:txBody>
                    <a:bodyPr/>
                    <a:lstStyle/>
                    <a:p>
                      <a:pPr algn="ctr"/>
                      <a:r>
                        <a:rPr lang="en-US" sz="800" b="0" spc="0" dirty="0">
                          <a:latin typeface="Montserrat" pitchFamily="2" charset="77"/>
                        </a:rPr>
                        <a:t>17</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18</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19</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20</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21</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22</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23</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24710">
                <a:tc>
                  <a:txBody>
                    <a:bodyPr/>
                    <a:lstStyle/>
                    <a:p>
                      <a:pPr algn="ctr"/>
                      <a:r>
                        <a:rPr lang="en-US" sz="800" b="0" spc="0" dirty="0">
                          <a:latin typeface="Montserrat" pitchFamily="2" charset="77"/>
                        </a:rPr>
                        <a:t>24</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25</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26</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27</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28</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itchFamily="2" charset="77"/>
                        </a:rPr>
                        <a:t>29</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itchFamily="2" charset="77"/>
                        </a:rPr>
                        <a:t>30</a:t>
                      </a:r>
                    </a:p>
                  </a:txBody>
                  <a:tcPr marL="27896" marR="27896" marT="13949" marB="13949"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19" name="Table 18">
            <a:extLst>
              <a:ext uri="{FF2B5EF4-FFF2-40B4-BE49-F238E27FC236}">
                <a16:creationId xmlns:a16="http://schemas.microsoft.com/office/drawing/2014/main" id="{AF295E18-4A3C-4F8D-8904-61A7492EA150}"/>
              </a:ext>
            </a:extLst>
          </p:cNvPr>
          <p:cNvGraphicFramePr>
            <a:graphicFrameLocks noGrp="1"/>
          </p:cNvGraphicFramePr>
          <p:nvPr>
            <p:extLst>
              <p:ext uri="{D42A27DB-BD31-4B8C-83A1-F6EECF244321}">
                <p14:modId xmlns:p14="http://schemas.microsoft.com/office/powerpoint/2010/main" val="919193564"/>
              </p:ext>
            </p:extLst>
          </p:nvPr>
        </p:nvGraphicFramePr>
        <p:xfrm>
          <a:off x="2837366" y="3171709"/>
          <a:ext cx="1663219" cy="1686872"/>
        </p:xfrm>
        <a:graphic>
          <a:graphicData uri="http://schemas.openxmlformats.org/drawingml/2006/table">
            <a:tbl>
              <a:tblPr firstRow="1" bandRow="1">
                <a:tableStyleId>{0505E3EF-67EA-436B-97B2-0124C06EBD24}</a:tableStyleId>
              </a:tblPr>
              <a:tblGrid>
                <a:gridCol w="237603">
                  <a:extLst>
                    <a:ext uri="{9D8B030D-6E8A-4147-A177-3AD203B41FA5}">
                      <a16:colId xmlns:a16="http://schemas.microsoft.com/office/drawing/2014/main" val="698137176"/>
                    </a:ext>
                  </a:extLst>
                </a:gridCol>
                <a:gridCol w="237603">
                  <a:extLst>
                    <a:ext uri="{9D8B030D-6E8A-4147-A177-3AD203B41FA5}">
                      <a16:colId xmlns:a16="http://schemas.microsoft.com/office/drawing/2014/main" val="3826593450"/>
                    </a:ext>
                  </a:extLst>
                </a:gridCol>
                <a:gridCol w="237603">
                  <a:extLst>
                    <a:ext uri="{9D8B030D-6E8A-4147-A177-3AD203B41FA5}">
                      <a16:colId xmlns:a16="http://schemas.microsoft.com/office/drawing/2014/main" val="18862860"/>
                    </a:ext>
                  </a:extLst>
                </a:gridCol>
                <a:gridCol w="237603">
                  <a:extLst>
                    <a:ext uri="{9D8B030D-6E8A-4147-A177-3AD203B41FA5}">
                      <a16:colId xmlns:a16="http://schemas.microsoft.com/office/drawing/2014/main" val="1511723880"/>
                    </a:ext>
                  </a:extLst>
                </a:gridCol>
                <a:gridCol w="237603">
                  <a:extLst>
                    <a:ext uri="{9D8B030D-6E8A-4147-A177-3AD203B41FA5}">
                      <a16:colId xmlns:a16="http://schemas.microsoft.com/office/drawing/2014/main" val="322648099"/>
                    </a:ext>
                  </a:extLst>
                </a:gridCol>
                <a:gridCol w="237603">
                  <a:extLst>
                    <a:ext uri="{9D8B030D-6E8A-4147-A177-3AD203B41FA5}">
                      <a16:colId xmlns:a16="http://schemas.microsoft.com/office/drawing/2014/main" val="4120285314"/>
                    </a:ext>
                  </a:extLst>
                </a:gridCol>
                <a:gridCol w="237603">
                  <a:extLst>
                    <a:ext uri="{9D8B030D-6E8A-4147-A177-3AD203B41FA5}">
                      <a16:colId xmlns:a16="http://schemas.microsoft.com/office/drawing/2014/main" val="1081778277"/>
                    </a:ext>
                  </a:extLst>
                </a:gridCol>
              </a:tblGrid>
              <a:tr h="348441">
                <a:tc gridSpan="7">
                  <a:txBody>
                    <a:bodyPr/>
                    <a:lstStyle/>
                    <a:p>
                      <a:pPr algn="ctr"/>
                      <a:r>
                        <a:rPr lang="en-US" sz="1600" b="0" spc="0" dirty="0">
                          <a:latin typeface="Montserrat" panose="00000500000000000000" pitchFamily="50" charset="0"/>
                        </a:rPr>
                        <a:t>May</a:t>
                      </a:r>
                    </a:p>
                  </a:txBody>
                  <a:tcPr marL="65423" marR="65423" marT="32712" marB="3271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3072">
                <a:tc>
                  <a:txBody>
                    <a:bodyPr/>
                    <a:lstStyle/>
                    <a:p>
                      <a:pPr algn="ctr"/>
                      <a:r>
                        <a:rPr lang="en-US" sz="500" b="0" spc="600" dirty="0">
                          <a:latin typeface="Montserrat" pitchFamily="2" charset="77"/>
                        </a:rPr>
                        <a:t>S</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M</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W</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F</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S</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23072">
                <a:tc>
                  <a:txBody>
                    <a:bodyPr/>
                    <a:lstStyle/>
                    <a:p>
                      <a:pPr algn="ctr"/>
                      <a:r>
                        <a:rPr lang="en-US" sz="800" dirty="0">
                          <a:latin typeface="Montserrat" panose="00000500000000000000" pitchFamily="50" charset="0"/>
                        </a:rPr>
                        <a:t>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anose="00000500000000000000" pitchFamily="50" charset="0"/>
                        </a:rPr>
                        <a:t>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anose="00000500000000000000" pitchFamily="50" charset="0"/>
                        </a:rPr>
                        <a:t>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anose="00000500000000000000" pitchFamily="50" charset="0"/>
                        </a:rPr>
                        <a:t>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anose="00000500000000000000" pitchFamily="50" charset="0"/>
                        </a:rPr>
                        <a:t>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anose="00000500000000000000" pitchFamily="50" charset="0"/>
                        </a:rPr>
                        <a:t>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anose="00000500000000000000" pitchFamily="50" charset="0"/>
                        </a:rPr>
                        <a:t>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23072">
                <a:tc>
                  <a:txBody>
                    <a:bodyPr/>
                    <a:lstStyle/>
                    <a:p>
                      <a:pPr algn="ctr"/>
                      <a:r>
                        <a:rPr lang="en-US" sz="800" b="0" spc="0" dirty="0">
                          <a:latin typeface="Montserrat" pitchFamily="2" charset="77"/>
                        </a:rPr>
                        <a:t>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23072">
                <a:tc>
                  <a:txBody>
                    <a:bodyPr/>
                    <a:lstStyle/>
                    <a:p>
                      <a:pPr algn="ctr"/>
                      <a:r>
                        <a:rPr lang="en-US" sz="800" b="0" spc="0" dirty="0">
                          <a:latin typeface="Montserrat" pitchFamily="2" charset="77"/>
                        </a:rPr>
                        <a:t>15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23072">
                <a:tc>
                  <a:txBody>
                    <a:bodyPr/>
                    <a:lstStyle/>
                    <a:p>
                      <a:pPr algn="ctr"/>
                      <a:r>
                        <a:rPr lang="en-US" sz="800" b="0" spc="0" dirty="0">
                          <a:latin typeface="Montserrat" pitchFamily="2" charset="77"/>
                        </a:rPr>
                        <a:t>22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23072">
                <a:tc>
                  <a:txBody>
                    <a:bodyPr/>
                    <a:lstStyle/>
                    <a:p>
                      <a:pPr algn="ctr"/>
                      <a:r>
                        <a:rPr lang="en-US" sz="800" b="0" spc="0" dirty="0">
                          <a:latin typeface="Montserrat" pitchFamily="2" charset="77"/>
                        </a:rPr>
                        <a:t>29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20" name="Table 19">
            <a:extLst>
              <a:ext uri="{FF2B5EF4-FFF2-40B4-BE49-F238E27FC236}">
                <a16:creationId xmlns:a16="http://schemas.microsoft.com/office/drawing/2014/main" id="{AA354000-7DA0-4DCD-B0F5-A311286EDBAF}"/>
              </a:ext>
            </a:extLst>
          </p:cNvPr>
          <p:cNvGraphicFramePr>
            <a:graphicFrameLocks noGrp="1"/>
          </p:cNvGraphicFramePr>
          <p:nvPr>
            <p:extLst>
              <p:ext uri="{D42A27DB-BD31-4B8C-83A1-F6EECF244321}">
                <p14:modId xmlns:p14="http://schemas.microsoft.com/office/powerpoint/2010/main" val="2501890442"/>
              </p:ext>
            </p:extLst>
          </p:nvPr>
        </p:nvGraphicFramePr>
        <p:xfrm>
          <a:off x="765151" y="5080326"/>
          <a:ext cx="1663219" cy="1750078"/>
        </p:xfrm>
        <a:graphic>
          <a:graphicData uri="http://schemas.openxmlformats.org/drawingml/2006/table">
            <a:tbl>
              <a:tblPr firstRow="1" bandRow="1">
                <a:tableStyleId>{0505E3EF-67EA-436B-97B2-0124C06EBD24}</a:tableStyleId>
              </a:tblPr>
              <a:tblGrid>
                <a:gridCol w="237603">
                  <a:extLst>
                    <a:ext uri="{9D8B030D-6E8A-4147-A177-3AD203B41FA5}">
                      <a16:colId xmlns:a16="http://schemas.microsoft.com/office/drawing/2014/main" val="698137176"/>
                    </a:ext>
                  </a:extLst>
                </a:gridCol>
                <a:gridCol w="237603">
                  <a:extLst>
                    <a:ext uri="{9D8B030D-6E8A-4147-A177-3AD203B41FA5}">
                      <a16:colId xmlns:a16="http://schemas.microsoft.com/office/drawing/2014/main" val="3826593450"/>
                    </a:ext>
                  </a:extLst>
                </a:gridCol>
                <a:gridCol w="237603">
                  <a:extLst>
                    <a:ext uri="{9D8B030D-6E8A-4147-A177-3AD203B41FA5}">
                      <a16:colId xmlns:a16="http://schemas.microsoft.com/office/drawing/2014/main" val="18862860"/>
                    </a:ext>
                  </a:extLst>
                </a:gridCol>
                <a:gridCol w="237603">
                  <a:extLst>
                    <a:ext uri="{9D8B030D-6E8A-4147-A177-3AD203B41FA5}">
                      <a16:colId xmlns:a16="http://schemas.microsoft.com/office/drawing/2014/main" val="1511723880"/>
                    </a:ext>
                  </a:extLst>
                </a:gridCol>
                <a:gridCol w="237603">
                  <a:extLst>
                    <a:ext uri="{9D8B030D-6E8A-4147-A177-3AD203B41FA5}">
                      <a16:colId xmlns:a16="http://schemas.microsoft.com/office/drawing/2014/main" val="322648099"/>
                    </a:ext>
                  </a:extLst>
                </a:gridCol>
                <a:gridCol w="237603">
                  <a:extLst>
                    <a:ext uri="{9D8B030D-6E8A-4147-A177-3AD203B41FA5}">
                      <a16:colId xmlns:a16="http://schemas.microsoft.com/office/drawing/2014/main" val="4120285314"/>
                    </a:ext>
                  </a:extLst>
                </a:gridCol>
                <a:gridCol w="237603">
                  <a:extLst>
                    <a:ext uri="{9D8B030D-6E8A-4147-A177-3AD203B41FA5}">
                      <a16:colId xmlns:a16="http://schemas.microsoft.com/office/drawing/2014/main" val="1081778277"/>
                    </a:ext>
                  </a:extLst>
                </a:gridCol>
              </a:tblGrid>
              <a:tr h="314805">
                <a:tc gridSpan="7">
                  <a:txBody>
                    <a:bodyPr/>
                    <a:lstStyle/>
                    <a:p>
                      <a:pPr algn="ctr"/>
                      <a:r>
                        <a:rPr lang="en-US" sz="1600" b="0" spc="0" dirty="0">
                          <a:latin typeface="Montserrat" panose="00000500000000000000" pitchFamily="50" charset="0"/>
                        </a:rPr>
                        <a:t>July</a:t>
                      </a:r>
                      <a:endParaRPr lang="en-US" sz="1600" b="1" spc="600" dirty="0">
                        <a:latin typeface="Montserrat" panose="00000500000000000000" pitchFamily="50" charset="0"/>
                      </a:endParaRP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199234">
                <a:tc>
                  <a:txBody>
                    <a:bodyPr/>
                    <a:lstStyle/>
                    <a:p>
                      <a:pPr algn="ctr"/>
                      <a:r>
                        <a:rPr lang="en-US" sz="500" b="0" spc="600" dirty="0">
                          <a:latin typeface="Montserrat" pitchFamily="2" charset="77"/>
                        </a:rPr>
                        <a:t>S</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M</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W</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F</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S</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37129">
                <a:tc>
                  <a:txBody>
                    <a:bodyPr/>
                    <a:lstStyle/>
                    <a:p>
                      <a:endParaRPr lang="en-US" sz="13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199234">
                <a:tc>
                  <a:txBody>
                    <a:bodyPr/>
                    <a:lstStyle/>
                    <a:p>
                      <a:pPr algn="ctr"/>
                      <a:r>
                        <a:rPr lang="en-US" sz="800" b="0" spc="0" dirty="0">
                          <a:latin typeface="Montserrat" pitchFamily="2" charset="77"/>
                        </a:rPr>
                        <a:t>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199234">
                <a:tc>
                  <a:txBody>
                    <a:bodyPr/>
                    <a:lstStyle/>
                    <a:p>
                      <a:pPr algn="ctr"/>
                      <a:r>
                        <a:rPr lang="en-US" sz="800" b="0" spc="0" dirty="0">
                          <a:latin typeface="Montserrat" pitchFamily="2" charset="77"/>
                        </a:rPr>
                        <a:t>10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199234">
                <a:tc>
                  <a:txBody>
                    <a:bodyPr/>
                    <a:lstStyle/>
                    <a:p>
                      <a:pPr algn="ctr"/>
                      <a:r>
                        <a:rPr lang="en-US" sz="800" b="0" spc="0" dirty="0">
                          <a:latin typeface="Montserrat" pitchFamily="2" charset="77"/>
                        </a:rPr>
                        <a:t>17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199234">
                <a:tc>
                  <a:txBody>
                    <a:bodyPr/>
                    <a:lstStyle/>
                    <a:p>
                      <a:pPr algn="ctr"/>
                      <a:r>
                        <a:rPr lang="en-US" sz="800" b="0" spc="0" dirty="0">
                          <a:latin typeface="Montserrat" pitchFamily="2" charset="77"/>
                        </a:rPr>
                        <a:t>24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itchFamily="2" charset="77"/>
                        </a:rPr>
                        <a:t>29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r h="199234">
                <a:tc>
                  <a:txBody>
                    <a:bodyPr/>
                    <a:lstStyle/>
                    <a:p>
                      <a:pPr algn="ctr"/>
                      <a:r>
                        <a:rPr lang="en-US" sz="800" b="0" spc="0" dirty="0">
                          <a:latin typeface="Montserrat" pitchFamily="2" charset="77"/>
                        </a:rPr>
                        <a:t>31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2092548112"/>
                  </a:ext>
                </a:extLst>
              </a:tr>
            </a:tbl>
          </a:graphicData>
        </a:graphic>
      </p:graphicFrame>
      <p:graphicFrame>
        <p:nvGraphicFramePr>
          <p:cNvPr id="21" name="Table 20">
            <a:extLst>
              <a:ext uri="{FF2B5EF4-FFF2-40B4-BE49-F238E27FC236}">
                <a16:creationId xmlns:a16="http://schemas.microsoft.com/office/drawing/2014/main" id="{D1F17C51-8C4C-461B-BC9A-AEC0E4B5FF94}"/>
              </a:ext>
            </a:extLst>
          </p:cNvPr>
          <p:cNvGraphicFramePr>
            <a:graphicFrameLocks noGrp="1"/>
          </p:cNvGraphicFramePr>
          <p:nvPr>
            <p:extLst>
              <p:ext uri="{D42A27DB-BD31-4B8C-83A1-F6EECF244321}">
                <p14:modId xmlns:p14="http://schemas.microsoft.com/office/powerpoint/2010/main" val="2279526785"/>
              </p:ext>
            </p:extLst>
          </p:nvPr>
        </p:nvGraphicFramePr>
        <p:xfrm>
          <a:off x="2837866" y="5079697"/>
          <a:ext cx="1646305" cy="1750706"/>
        </p:xfrm>
        <a:graphic>
          <a:graphicData uri="http://schemas.openxmlformats.org/drawingml/2006/table">
            <a:tbl>
              <a:tblPr firstRow="1" bandRow="1">
                <a:tableStyleId>{0505E3EF-67EA-436B-97B2-0124C06EBD24}</a:tableStyleId>
              </a:tblPr>
              <a:tblGrid>
                <a:gridCol w="235186">
                  <a:extLst>
                    <a:ext uri="{9D8B030D-6E8A-4147-A177-3AD203B41FA5}">
                      <a16:colId xmlns:a16="http://schemas.microsoft.com/office/drawing/2014/main" val="698137176"/>
                    </a:ext>
                  </a:extLst>
                </a:gridCol>
                <a:gridCol w="235186">
                  <a:extLst>
                    <a:ext uri="{9D8B030D-6E8A-4147-A177-3AD203B41FA5}">
                      <a16:colId xmlns:a16="http://schemas.microsoft.com/office/drawing/2014/main" val="3826593450"/>
                    </a:ext>
                  </a:extLst>
                </a:gridCol>
                <a:gridCol w="235186">
                  <a:extLst>
                    <a:ext uri="{9D8B030D-6E8A-4147-A177-3AD203B41FA5}">
                      <a16:colId xmlns:a16="http://schemas.microsoft.com/office/drawing/2014/main" val="18862860"/>
                    </a:ext>
                  </a:extLst>
                </a:gridCol>
                <a:gridCol w="235186">
                  <a:extLst>
                    <a:ext uri="{9D8B030D-6E8A-4147-A177-3AD203B41FA5}">
                      <a16:colId xmlns:a16="http://schemas.microsoft.com/office/drawing/2014/main" val="1511723880"/>
                    </a:ext>
                  </a:extLst>
                </a:gridCol>
                <a:gridCol w="235186">
                  <a:extLst>
                    <a:ext uri="{9D8B030D-6E8A-4147-A177-3AD203B41FA5}">
                      <a16:colId xmlns:a16="http://schemas.microsoft.com/office/drawing/2014/main" val="322648099"/>
                    </a:ext>
                  </a:extLst>
                </a:gridCol>
                <a:gridCol w="235186">
                  <a:extLst>
                    <a:ext uri="{9D8B030D-6E8A-4147-A177-3AD203B41FA5}">
                      <a16:colId xmlns:a16="http://schemas.microsoft.com/office/drawing/2014/main" val="4120285314"/>
                    </a:ext>
                  </a:extLst>
                </a:gridCol>
                <a:gridCol w="235186">
                  <a:extLst>
                    <a:ext uri="{9D8B030D-6E8A-4147-A177-3AD203B41FA5}">
                      <a16:colId xmlns:a16="http://schemas.microsoft.com/office/drawing/2014/main" val="1081778277"/>
                    </a:ext>
                  </a:extLst>
                </a:gridCol>
              </a:tblGrid>
              <a:tr h="364570">
                <a:tc gridSpan="7">
                  <a:txBody>
                    <a:bodyPr/>
                    <a:lstStyle/>
                    <a:p>
                      <a:pPr algn="ctr"/>
                      <a:r>
                        <a:rPr lang="en-US" sz="1600" b="0" spc="0" dirty="0">
                          <a:latin typeface="Montserrat" panose="00000500000000000000" pitchFamily="50" charset="0"/>
                        </a:rPr>
                        <a:t>August</a:t>
                      </a:r>
                      <a:endParaRPr lang="en-US" sz="1600" b="1" spc="600" dirty="0">
                        <a:latin typeface="Montserrat" panose="00000500000000000000" pitchFamily="50" charset="0"/>
                      </a:endParaRP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31023">
                <a:tc>
                  <a:txBody>
                    <a:bodyPr/>
                    <a:lstStyle/>
                    <a:p>
                      <a:pPr algn="ctr"/>
                      <a:r>
                        <a:rPr lang="en-US" sz="500" b="0" spc="600" dirty="0">
                          <a:latin typeface="Montserrat" pitchFamily="2" charset="77"/>
                        </a:rPr>
                        <a:t>S</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M</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W</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F</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S</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31023">
                <a:tc>
                  <a:txBody>
                    <a:bodyPr/>
                    <a:lstStyle/>
                    <a:p>
                      <a:pPr algn="ctr"/>
                      <a:endParaRPr lang="en-US" sz="800" b="0" spc="0" dirty="0">
                        <a:latin typeface="Montserrat" pitchFamily="2" charset="77"/>
                      </a:endParaRP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4</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5</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6</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31023">
                <a:tc>
                  <a:txBody>
                    <a:bodyPr/>
                    <a:lstStyle/>
                    <a:p>
                      <a:pPr algn="ctr"/>
                      <a:r>
                        <a:rPr lang="en-US" sz="800" b="0" spc="0" dirty="0">
                          <a:latin typeface="Montserrat" pitchFamily="2" charset="77"/>
                        </a:rPr>
                        <a:t>7</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8</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9</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10</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11</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12</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13</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31023">
                <a:tc>
                  <a:txBody>
                    <a:bodyPr/>
                    <a:lstStyle/>
                    <a:p>
                      <a:pPr algn="ctr"/>
                      <a:r>
                        <a:rPr lang="en-US" sz="800" b="0" spc="0" dirty="0">
                          <a:latin typeface="Montserrat" pitchFamily="2" charset="77"/>
                        </a:rPr>
                        <a:t>14</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15</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16</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17</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18</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19</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20</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31023">
                <a:tc>
                  <a:txBody>
                    <a:bodyPr/>
                    <a:lstStyle/>
                    <a:p>
                      <a:pPr algn="ctr"/>
                      <a:r>
                        <a:rPr lang="en-US" sz="800" b="0" spc="0" dirty="0">
                          <a:latin typeface="Montserrat" pitchFamily="2" charset="77"/>
                        </a:rPr>
                        <a:t>21</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22</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23</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24</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25</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26</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27</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31023">
                <a:tc>
                  <a:txBody>
                    <a:bodyPr/>
                    <a:lstStyle/>
                    <a:p>
                      <a:pPr algn="ctr"/>
                      <a:r>
                        <a:rPr lang="en-US" sz="800" b="0" spc="0" dirty="0">
                          <a:latin typeface="Montserrat" pitchFamily="2" charset="77"/>
                        </a:rPr>
                        <a:t>28</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29</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30</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31</a:t>
                      </a: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613" marR="27613" marT="13805" marB="1380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22" name="Table 21">
            <a:extLst>
              <a:ext uri="{FF2B5EF4-FFF2-40B4-BE49-F238E27FC236}">
                <a16:creationId xmlns:a16="http://schemas.microsoft.com/office/drawing/2014/main" id="{FD9AA597-473B-4314-AEEA-A7A104AB7362}"/>
              </a:ext>
            </a:extLst>
          </p:cNvPr>
          <p:cNvGraphicFramePr>
            <a:graphicFrameLocks noGrp="1"/>
          </p:cNvGraphicFramePr>
          <p:nvPr>
            <p:extLst>
              <p:ext uri="{D42A27DB-BD31-4B8C-83A1-F6EECF244321}">
                <p14:modId xmlns:p14="http://schemas.microsoft.com/office/powerpoint/2010/main" val="2801196200"/>
              </p:ext>
            </p:extLst>
          </p:nvPr>
        </p:nvGraphicFramePr>
        <p:xfrm>
          <a:off x="4909581" y="5079696"/>
          <a:ext cx="1664218" cy="1750705"/>
        </p:xfrm>
        <a:graphic>
          <a:graphicData uri="http://schemas.openxmlformats.org/drawingml/2006/table">
            <a:tbl>
              <a:tblPr firstRow="1" bandRow="1">
                <a:tableStyleId>{0505E3EF-67EA-436B-97B2-0124C06EBD24}</a:tableStyleId>
              </a:tblPr>
              <a:tblGrid>
                <a:gridCol w="237745">
                  <a:extLst>
                    <a:ext uri="{9D8B030D-6E8A-4147-A177-3AD203B41FA5}">
                      <a16:colId xmlns:a16="http://schemas.microsoft.com/office/drawing/2014/main" val="698137176"/>
                    </a:ext>
                  </a:extLst>
                </a:gridCol>
                <a:gridCol w="237745">
                  <a:extLst>
                    <a:ext uri="{9D8B030D-6E8A-4147-A177-3AD203B41FA5}">
                      <a16:colId xmlns:a16="http://schemas.microsoft.com/office/drawing/2014/main" val="3826593450"/>
                    </a:ext>
                  </a:extLst>
                </a:gridCol>
                <a:gridCol w="237745">
                  <a:extLst>
                    <a:ext uri="{9D8B030D-6E8A-4147-A177-3AD203B41FA5}">
                      <a16:colId xmlns:a16="http://schemas.microsoft.com/office/drawing/2014/main" val="18862860"/>
                    </a:ext>
                  </a:extLst>
                </a:gridCol>
                <a:gridCol w="237745">
                  <a:extLst>
                    <a:ext uri="{9D8B030D-6E8A-4147-A177-3AD203B41FA5}">
                      <a16:colId xmlns:a16="http://schemas.microsoft.com/office/drawing/2014/main" val="1511723880"/>
                    </a:ext>
                  </a:extLst>
                </a:gridCol>
                <a:gridCol w="237745">
                  <a:extLst>
                    <a:ext uri="{9D8B030D-6E8A-4147-A177-3AD203B41FA5}">
                      <a16:colId xmlns:a16="http://schemas.microsoft.com/office/drawing/2014/main" val="322648099"/>
                    </a:ext>
                  </a:extLst>
                </a:gridCol>
                <a:gridCol w="237745">
                  <a:extLst>
                    <a:ext uri="{9D8B030D-6E8A-4147-A177-3AD203B41FA5}">
                      <a16:colId xmlns:a16="http://schemas.microsoft.com/office/drawing/2014/main" val="4120285314"/>
                    </a:ext>
                  </a:extLst>
                </a:gridCol>
                <a:gridCol w="237745">
                  <a:extLst>
                    <a:ext uri="{9D8B030D-6E8A-4147-A177-3AD203B41FA5}">
                      <a16:colId xmlns:a16="http://schemas.microsoft.com/office/drawing/2014/main" val="1081778277"/>
                    </a:ext>
                  </a:extLst>
                </a:gridCol>
              </a:tblGrid>
              <a:tr h="352615">
                <a:tc gridSpan="7">
                  <a:txBody>
                    <a:bodyPr/>
                    <a:lstStyle/>
                    <a:p>
                      <a:pPr algn="ctr"/>
                      <a:r>
                        <a:rPr lang="en-US" sz="1600" b="0" spc="0" dirty="0">
                          <a:latin typeface="Montserrat" panose="00000500000000000000" pitchFamily="50" charset="0"/>
                        </a:rPr>
                        <a:t>September</a:t>
                      </a:r>
                      <a:endParaRPr lang="en-US" sz="1600" b="1" spc="600" dirty="0">
                        <a:latin typeface="Montserrat" panose="00000500000000000000" pitchFamily="50" charset="0"/>
                      </a:endParaRP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5878">
                <a:tc>
                  <a:txBody>
                    <a:bodyPr/>
                    <a:lstStyle/>
                    <a:p>
                      <a:pPr algn="ctr"/>
                      <a:r>
                        <a:rPr lang="en-US" sz="500" b="0" spc="600" dirty="0">
                          <a:latin typeface="Montserrat" pitchFamily="2" charset="77"/>
                        </a:rPr>
                        <a:t>S</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M</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W</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F</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S</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68699">
                <a:tc>
                  <a:txBody>
                    <a:bodyPr/>
                    <a:lstStyle/>
                    <a:p>
                      <a:endParaRPr lang="en-US" sz="1300" dirty="0"/>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25878">
                <a:tc>
                  <a:txBody>
                    <a:bodyPr/>
                    <a:lstStyle/>
                    <a:p>
                      <a:pPr algn="ctr"/>
                      <a:r>
                        <a:rPr lang="en-US" sz="800" b="0" spc="0" dirty="0">
                          <a:latin typeface="Montserrat" pitchFamily="2" charset="77"/>
                        </a:rPr>
                        <a:t>4</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5</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6</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7</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8</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9</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10</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25878">
                <a:tc>
                  <a:txBody>
                    <a:bodyPr/>
                    <a:lstStyle/>
                    <a:p>
                      <a:pPr algn="ctr"/>
                      <a:r>
                        <a:rPr lang="en-US" sz="800" b="0" spc="0" dirty="0">
                          <a:latin typeface="Montserrat" pitchFamily="2" charset="77"/>
                        </a:rPr>
                        <a:t>11</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12</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13</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14</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15</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16</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17</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25878">
                <a:tc>
                  <a:txBody>
                    <a:bodyPr/>
                    <a:lstStyle/>
                    <a:p>
                      <a:pPr algn="ctr"/>
                      <a:r>
                        <a:rPr lang="en-US" sz="800" b="0" spc="0" dirty="0">
                          <a:latin typeface="Montserrat" pitchFamily="2" charset="77"/>
                        </a:rPr>
                        <a:t>18</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19</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20</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21</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22</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23</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24</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25878">
                <a:tc>
                  <a:txBody>
                    <a:bodyPr/>
                    <a:lstStyle/>
                    <a:p>
                      <a:pPr algn="ctr"/>
                      <a:r>
                        <a:rPr lang="en-US" sz="800" b="0" spc="0" dirty="0">
                          <a:latin typeface="Montserrat" pitchFamily="2" charset="77"/>
                        </a:rPr>
                        <a:t>25</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26</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27</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28</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29</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30</a:t>
                      </a: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914" marR="27914" marT="13956" marB="1395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23" name="Table 22">
            <a:extLst>
              <a:ext uri="{FF2B5EF4-FFF2-40B4-BE49-F238E27FC236}">
                <a16:creationId xmlns:a16="http://schemas.microsoft.com/office/drawing/2014/main" id="{BCFE72E2-A96A-417F-902C-2FDDFAC6DBF4}"/>
              </a:ext>
            </a:extLst>
          </p:cNvPr>
          <p:cNvGraphicFramePr>
            <a:graphicFrameLocks noGrp="1"/>
          </p:cNvGraphicFramePr>
          <p:nvPr>
            <p:extLst>
              <p:ext uri="{D42A27DB-BD31-4B8C-83A1-F6EECF244321}">
                <p14:modId xmlns:p14="http://schemas.microsoft.com/office/powerpoint/2010/main" val="1112254619"/>
              </p:ext>
            </p:extLst>
          </p:nvPr>
        </p:nvGraphicFramePr>
        <p:xfrm>
          <a:off x="765150" y="6912456"/>
          <a:ext cx="1636110" cy="1743738"/>
        </p:xfrm>
        <a:graphic>
          <a:graphicData uri="http://schemas.openxmlformats.org/drawingml/2006/table">
            <a:tbl>
              <a:tblPr firstRow="1" bandRow="1">
                <a:tableStyleId>{0505E3EF-67EA-436B-97B2-0124C06EBD24}</a:tableStyleId>
              </a:tblPr>
              <a:tblGrid>
                <a:gridCol w="233730">
                  <a:extLst>
                    <a:ext uri="{9D8B030D-6E8A-4147-A177-3AD203B41FA5}">
                      <a16:colId xmlns:a16="http://schemas.microsoft.com/office/drawing/2014/main" val="698137176"/>
                    </a:ext>
                  </a:extLst>
                </a:gridCol>
                <a:gridCol w="233730">
                  <a:extLst>
                    <a:ext uri="{9D8B030D-6E8A-4147-A177-3AD203B41FA5}">
                      <a16:colId xmlns:a16="http://schemas.microsoft.com/office/drawing/2014/main" val="3826593450"/>
                    </a:ext>
                  </a:extLst>
                </a:gridCol>
                <a:gridCol w="233730">
                  <a:extLst>
                    <a:ext uri="{9D8B030D-6E8A-4147-A177-3AD203B41FA5}">
                      <a16:colId xmlns:a16="http://schemas.microsoft.com/office/drawing/2014/main" val="18862860"/>
                    </a:ext>
                  </a:extLst>
                </a:gridCol>
                <a:gridCol w="233730">
                  <a:extLst>
                    <a:ext uri="{9D8B030D-6E8A-4147-A177-3AD203B41FA5}">
                      <a16:colId xmlns:a16="http://schemas.microsoft.com/office/drawing/2014/main" val="1511723880"/>
                    </a:ext>
                  </a:extLst>
                </a:gridCol>
                <a:gridCol w="233730">
                  <a:extLst>
                    <a:ext uri="{9D8B030D-6E8A-4147-A177-3AD203B41FA5}">
                      <a16:colId xmlns:a16="http://schemas.microsoft.com/office/drawing/2014/main" val="322648099"/>
                    </a:ext>
                  </a:extLst>
                </a:gridCol>
                <a:gridCol w="233730">
                  <a:extLst>
                    <a:ext uri="{9D8B030D-6E8A-4147-A177-3AD203B41FA5}">
                      <a16:colId xmlns:a16="http://schemas.microsoft.com/office/drawing/2014/main" val="4120285314"/>
                    </a:ext>
                  </a:extLst>
                </a:gridCol>
                <a:gridCol w="233730">
                  <a:extLst>
                    <a:ext uri="{9D8B030D-6E8A-4147-A177-3AD203B41FA5}">
                      <a16:colId xmlns:a16="http://schemas.microsoft.com/office/drawing/2014/main" val="1081778277"/>
                    </a:ext>
                  </a:extLst>
                </a:gridCol>
              </a:tblGrid>
              <a:tr h="314805">
                <a:tc gridSpan="7">
                  <a:txBody>
                    <a:bodyPr/>
                    <a:lstStyle/>
                    <a:p>
                      <a:pPr algn="ctr"/>
                      <a:r>
                        <a:rPr lang="en-US" sz="1600" b="0" spc="0" dirty="0">
                          <a:latin typeface="Montserrat" panose="00000500000000000000" pitchFamily="50" charset="0"/>
                        </a:rPr>
                        <a:t>October</a:t>
                      </a:r>
                      <a:endParaRPr lang="en-US" sz="1600" b="1" spc="600" dirty="0">
                        <a:latin typeface="Montserrat" pitchFamily="2" charset="77"/>
                      </a:endParaRP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198253">
                <a:tc>
                  <a:txBody>
                    <a:bodyPr/>
                    <a:lstStyle/>
                    <a:p>
                      <a:pPr algn="ctr"/>
                      <a:r>
                        <a:rPr lang="en-US" sz="500" b="0" spc="600" dirty="0">
                          <a:latin typeface="Montserrat" pitchFamily="2" charset="77"/>
                        </a:rPr>
                        <a:t>S</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M</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W</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F</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S</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35955">
                <a:tc>
                  <a:txBody>
                    <a:bodyPr/>
                    <a:lstStyle/>
                    <a:p>
                      <a:endParaRPr lang="en-US" sz="1300" dirty="0"/>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198253">
                <a:tc>
                  <a:txBody>
                    <a:bodyPr/>
                    <a:lstStyle/>
                    <a:p>
                      <a:pPr algn="ctr"/>
                      <a:r>
                        <a:rPr lang="en-US" sz="800" b="0" spc="0" dirty="0">
                          <a:latin typeface="Montserrat" pitchFamily="2" charset="77"/>
                        </a:rPr>
                        <a:t>2</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4</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5</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6</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7</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8</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198253">
                <a:tc>
                  <a:txBody>
                    <a:bodyPr/>
                    <a:lstStyle/>
                    <a:p>
                      <a:pPr algn="ctr"/>
                      <a:r>
                        <a:rPr lang="en-US" sz="800" b="0" spc="0" dirty="0">
                          <a:latin typeface="Montserrat" pitchFamily="2" charset="77"/>
                        </a:rPr>
                        <a:t>9</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10</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11</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12</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13</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14</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15</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198253">
                <a:tc>
                  <a:txBody>
                    <a:bodyPr/>
                    <a:lstStyle/>
                    <a:p>
                      <a:pPr algn="ctr"/>
                      <a:r>
                        <a:rPr lang="en-US" sz="800" b="0" spc="0" dirty="0">
                          <a:latin typeface="Montserrat" pitchFamily="2" charset="77"/>
                        </a:rPr>
                        <a:t>16</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17</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18</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19</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20</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21</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22</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198253">
                <a:tc>
                  <a:txBody>
                    <a:bodyPr/>
                    <a:lstStyle/>
                    <a:p>
                      <a:pPr algn="ctr"/>
                      <a:r>
                        <a:rPr lang="en-US" sz="800" b="0" spc="0" dirty="0">
                          <a:latin typeface="Montserrat" pitchFamily="2" charset="77"/>
                        </a:rPr>
                        <a:t>23</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24</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25</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26</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27</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28</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29</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r h="198253">
                <a:tc>
                  <a:txBody>
                    <a:bodyPr/>
                    <a:lstStyle/>
                    <a:p>
                      <a:pPr algn="ctr"/>
                      <a:r>
                        <a:rPr lang="en-US" sz="800" b="0" spc="0" dirty="0">
                          <a:latin typeface="Montserrat" pitchFamily="2" charset="77"/>
                        </a:rPr>
                        <a:t>30</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31</a:t>
                      </a: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441" marR="27441" marT="13721" marB="13721"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86154567"/>
                  </a:ext>
                </a:extLst>
              </a:tr>
            </a:tbl>
          </a:graphicData>
        </a:graphic>
      </p:graphicFrame>
      <p:graphicFrame>
        <p:nvGraphicFramePr>
          <p:cNvPr id="24" name="Table 23">
            <a:extLst>
              <a:ext uri="{FF2B5EF4-FFF2-40B4-BE49-F238E27FC236}">
                <a16:creationId xmlns:a16="http://schemas.microsoft.com/office/drawing/2014/main" id="{10B845ED-3276-4256-B5F5-9A4287C07722}"/>
              </a:ext>
            </a:extLst>
          </p:cNvPr>
          <p:cNvGraphicFramePr>
            <a:graphicFrameLocks noGrp="1"/>
          </p:cNvGraphicFramePr>
          <p:nvPr>
            <p:extLst>
              <p:ext uri="{D42A27DB-BD31-4B8C-83A1-F6EECF244321}">
                <p14:modId xmlns:p14="http://schemas.microsoft.com/office/powerpoint/2010/main" val="3854391182"/>
              </p:ext>
            </p:extLst>
          </p:nvPr>
        </p:nvGraphicFramePr>
        <p:xfrm>
          <a:off x="2837866" y="6909511"/>
          <a:ext cx="1663219" cy="1750706"/>
        </p:xfrm>
        <a:graphic>
          <a:graphicData uri="http://schemas.openxmlformats.org/drawingml/2006/table">
            <a:tbl>
              <a:tblPr firstRow="1" bandRow="1">
                <a:tableStyleId>{0505E3EF-67EA-436B-97B2-0124C06EBD24}</a:tableStyleId>
              </a:tblPr>
              <a:tblGrid>
                <a:gridCol w="237603">
                  <a:extLst>
                    <a:ext uri="{9D8B030D-6E8A-4147-A177-3AD203B41FA5}">
                      <a16:colId xmlns:a16="http://schemas.microsoft.com/office/drawing/2014/main" val="698137176"/>
                    </a:ext>
                  </a:extLst>
                </a:gridCol>
                <a:gridCol w="237603">
                  <a:extLst>
                    <a:ext uri="{9D8B030D-6E8A-4147-A177-3AD203B41FA5}">
                      <a16:colId xmlns:a16="http://schemas.microsoft.com/office/drawing/2014/main" val="3826593450"/>
                    </a:ext>
                  </a:extLst>
                </a:gridCol>
                <a:gridCol w="237603">
                  <a:extLst>
                    <a:ext uri="{9D8B030D-6E8A-4147-A177-3AD203B41FA5}">
                      <a16:colId xmlns:a16="http://schemas.microsoft.com/office/drawing/2014/main" val="18862860"/>
                    </a:ext>
                  </a:extLst>
                </a:gridCol>
                <a:gridCol w="237603">
                  <a:extLst>
                    <a:ext uri="{9D8B030D-6E8A-4147-A177-3AD203B41FA5}">
                      <a16:colId xmlns:a16="http://schemas.microsoft.com/office/drawing/2014/main" val="1511723880"/>
                    </a:ext>
                  </a:extLst>
                </a:gridCol>
                <a:gridCol w="237603">
                  <a:extLst>
                    <a:ext uri="{9D8B030D-6E8A-4147-A177-3AD203B41FA5}">
                      <a16:colId xmlns:a16="http://schemas.microsoft.com/office/drawing/2014/main" val="322648099"/>
                    </a:ext>
                  </a:extLst>
                </a:gridCol>
                <a:gridCol w="237603">
                  <a:extLst>
                    <a:ext uri="{9D8B030D-6E8A-4147-A177-3AD203B41FA5}">
                      <a16:colId xmlns:a16="http://schemas.microsoft.com/office/drawing/2014/main" val="4120285314"/>
                    </a:ext>
                  </a:extLst>
                </a:gridCol>
                <a:gridCol w="237603">
                  <a:extLst>
                    <a:ext uri="{9D8B030D-6E8A-4147-A177-3AD203B41FA5}">
                      <a16:colId xmlns:a16="http://schemas.microsoft.com/office/drawing/2014/main" val="1081778277"/>
                    </a:ext>
                  </a:extLst>
                </a:gridCol>
              </a:tblGrid>
              <a:tr h="352755">
                <a:tc gridSpan="7">
                  <a:txBody>
                    <a:bodyPr/>
                    <a:lstStyle/>
                    <a:p>
                      <a:pPr algn="ctr"/>
                      <a:r>
                        <a:rPr lang="en-US" sz="1600" b="0" spc="0" dirty="0">
                          <a:latin typeface="Montserrat" panose="00000500000000000000" pitchFamily="50" charset="0"/>
                        </a:rPr>
                        <a:t>November</a:t>
                      </a:r>
                      <a:endParaRPr lang="en-US" sz="1600" b="1" spc="600" dirty="0">
                        <a:latin typeface="Montserrat" pitchFamily="2" charset="77"/>
                      </a:endParaRP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5833">
                <a:tc>
                  <a:txBody>
                    <a:bodyPr/>
                    <a:lstStyle/>
                    <a:p>
                      <a:pPr algn="ctr"/>
                      <a:r>
                        <a:rPr lang="en-US" sz="500" b="0" spc="600" dirty="0">
                          <a:latin typeface="Montserrat" pitchFamily="2" charset="77"/>
                        </a:rPr>
                        <a:t>S</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M</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W</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F</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S</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68787">
                <a:tc>
                  <a:txBody>
                    <a:bodyPr/>
                    <a:lstStyle/>
                    <a:p>
                      <a:endParaRPr lang="en-US" sz="13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25833">
                <a:tc>
                  <a:txBody>
                    <a:bodyPr/>
                    <a:lstStyle/>
                    <a:p>
                      <a:pPr algn="ctr"/>
                      <a:r>
                        <a:rPr lang="en-US" sz="800" b="0" spc="0" dirty="0">
                          <a:latin typeface="Montserrat" pitchFamily="2" charset="77"/>
                        </a:rPr>
                        <a:t>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25833">
                <a:tc>
                  <a:txBody>
                    <a:bodyPr/>
                    <a:lstStyle/>
                    <a:p>
                      <a:pPr algn="ctr"/>
                      <a:r>
                        <a:rPr lang="en-US" sz="800" b="0" spc="0" dirty="0">
                          <a:latin typeface="Montserrat" pitchFamily="2" charset="77"/>
                        </a:rPr>
                        <a:t>13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25833">
                <a:tc>
                  <a:txBody>
                    <a:bodyPr/>
                    <a:lstStyle/>
                    <a:p>
                      <a:pPr algn="ctr"/>
                      <a:r>
                        <a:rPr lang="en-US" sz="800" b="0" spc="0" dirty="0">
                          <a:latin typeface="Montserrat" pitchFamily="2" charset="77"/>
                        </a:rPr>
                        <a:t>20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25833">
                <a:tc>
                  <a:txBody>
                    <a:bodyPr/>
                    <a:lstStyle/>
                    <a:p>
                      <a:pPr algn="ctr"/>
                      <a:r>
                        <a:rPr lang="en-US" sz="800" b="0" spc="0" dirty="0">
                          <a:latin typeface="Montserrat" pitchFamily="2" charset="77"/>
                        </a:rPr>
                        <a:t>27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25" name="Table 24">
            <a:extLst>
              <a:ext uri="{FF2B5EF4-FFF2-40B4-BE49-F238E27FC236}">
                <a16:creationId xmlns:a16="http://schemas.microsoft.com/office/drawing/2014/main" id="{9A3BD4EF-8A88-4B93-8FB5-6351498CC111}"/>
              </a:ext>
            </a:extLst>
          </p:cNvPr>
          <p:cNvGraphicFramePr>
            <a:graphicFrameLocks noGrp="1"/>
          </p:cNvGraphicFramePr>
          <p:nvPr>
            <p:extLst>
              <p:ext uri="{D42A27DB-BD31-4B8C-83A1-F6EECF244321}">
                <p14:modId xmlns:p14="http://schemas.microsoft.com/office/powerpoint/2010/main" val="1444948392"/>
              </p:ext>
            </p:extLst>
          </p:nvPr>
        </p:nvGraphicFramePr>
        <p:xfrm>
          <a:off x="4909581" y="6908530"/>
          <a:ext cx="1664015" cy="1743740"/>
        </p:xfrm>
        <a:graphic>
          <a:graphicData uri="http://schemas.openxmlformats.org/drawingml/2006/table">
            <a:tbl>
              <a:tblPr firstRow="1" bandRow="1">
                <a:tableStyleId>{0505E3EF-67EA-436B-97B2-0124C06EBD24}</a:tableStyleId>
              </a:tblPr>
              <a:tblGrid>
                <a:gridCol w="237716">
                  <a:extLst>
                    <a:ext uri="{9D8B030D-6E8A-4147-A177-3AD203B41FA5}">
                      <a16:colId xmlns:a16="http://schemas.microsoft.com/office/drawing/2014/main" val="698137176"/>
                    </a:ext>
                  </a:extLst>
                </a:gridCol>
                <a:gridCol w="237716">
                  <a:extLst>
                    <a:ext uri="{9D8B030D-6E8A-4147-A177-3AD203B41FA5}">
                      <a16:colId xmlns:a16="http://schemas.microsoft.com/office/drawing/2014/main" val="3826593450"/>
                    </a:ext>
                  </a:extLst>
                </a:gridCol>
                <a:gridCol w="237716">
                  <a:extLst>
                    <a:ext uri="{9D8B030D-6E8A-4147-A177-3AD203B41FA5}">
                      <a16:colId xmlns:a16="http://schemas.microsoft.com/office/drawing/2014/main" val="18862860"/>
                    </a:ext>
                  </a:extLst>
                </a:gridCol>
                <a:gridCol w="237716">
                  <a:extLst>
                    <a:ext uri="{9D8B030D-6E8A-4147-A177-3AD203B41FA5}">
                      <a16:colId xmlns:a16="http://schemas.microsoft.com/office/drawing/2014/main" val="1511723880"/>
                    </a:ext>
                  </a:extLst>
                </a:gridCol>
                <a:gridCol w="237716">
                  <a:extLst>
                    <a:ext uri="{9D8B030D-6E8A-4147-A177-3AD203B41FA5}">
                      <a16:colId xmlns:a16="http://schemas.microsoft.com/office/drawing/2014/main" val="322648099"/>
                    </a:ext>
                  </a:extLst>
                </a:gridCol>
                <a:gridCol w="237716">
                  <a:extLst>
                    <a:ext uri="{9D8B030D-6E8A-4147-A177-3AD203B41FA5}">
                      <a16:colId xmlns:a16="http://schemas.microsoft.com/office/drawing/2014/main" val="4120285314"/>
                    </a:ext>
                  </a:extLst>
                </a:gridCol>
                <a:gridCol w="237716">
                  <a:extLst>
                    <a:ext uri="{9D8B030D-6E8A-4147-A177-3AD203B41FA5}">
                      <a16:colId xmlns:a16="http://schemas.microsoft.com/office/drawing/2014/main" val="1081778277"/>
                    </a:ext>
                  </a:extLst>
                </a:gridCol>
              </a:tblGrid>
              <a:tr h="351239">
                <a:tc gridSpan="7">
                  <a:txBody>
                    <a:bodyPr/>
                    <a:lstStyle/>
                    <a:p>
                      <a:pPr algn="ctr"/>
                      <a:r>
                        <a:rPr lang="en-US" sz="1600" b="0" spc="0" dirty="0">
                          <a:latin typeface="Montserrat" panose="00000500000000000000" pitchFamily="50" charset="0"/>
                        </a:rPr>
                        <a:t>December</a:t>
                      </a:r>
                      <a:endParaRPr lang="en-US" sz="1600" b="1" spc="600" dirty="0">
                        <a:latin typeface="Montserrat" pitchFamily="2" charset="77"/>
                      </a:endParaRP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4971">
                <a:tc>
                  <a:txBody>
                    <a:bodyPr/>
                    <a:lstStyle/>
                    <a:p>
                      <a:pPr algn="ctr"/>
                      <a:r>
                        <a:rPr lang="en-US" sz="500" b="0" spc="600" dirty="0">
                          <a:latin typeface="Montserrat" pitchFamily="2" charset="77"/>
                        </a:rPr>
                        <a:t>S</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M</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W</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F</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S</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67646">
                <a:tc>
                  <a:txBody>
                    <a:bodyPr/>
                    <a:lstStyle/>
                    <a:p>
                      <a:endParaRPr lang="en-US" sz="1300" dirty="0"/>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500" dirty="0"/>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24971">
                <a:tc>
                  <a:txBody>
                    <a:bodyPr/>
                    <a:lstStyle/>
                    <a:p>
                      <a:pPr algn="ctr"/>
                      <a:r>
                        <a:rPr lang="en-US" sz="800" b="0" spc="0" dirty="0">
                          <a:latin typeface="Montserrat" pitchFamily="2" charset="77"/>
                        </a:rPr>
                        <a:t>4</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5</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6</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7</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8</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9</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10</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24971">
                <a:tc>
                  <a:txBody>
                    <a:bodyPr/>
                    <a:lstStyle/>
                    <a:p>
                      <a:pPr algn="ctr"/>
                      <a:r>
                        <a:rPr lang="en-US" sz="800" b="0" spc="0" dirty="0">
                          <a:latin typeface="Montserrat" pitchFamily="2" charset="77"/>
                        </a:rPr>
                        <a:t>11</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12</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13</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14</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15</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16</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17</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24971">
                <a:tc>
                  <a:txBody>
                    <a:bodyPr/>
                    <a:lstStyle/>
                    <a:p>
                      <a:pPr algn="ctr"/>
                      <a:r>
                        <a:rPr lang="en-US" sz="800" b="0" spc="0" dirty="0">
                          <a:latin typeface="Montserrat" pitchFamily="2" charset="77"/>
                        </a:rPr>
                        <a:t>18</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19</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20</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21</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22</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23</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24</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24971">
                <a:tc>
                  <a:txBody>
                    <a:bodyPr/>
                    <a:lstStyle/>
                    <a:p>
                      <a:pPr algn="ctr"/>
                      <a:r>
                        <a:rPr lang="en-US" sz="800" b="0" spc="0" dirty="0">
                          <a:latin typeface="Montserrat" pitchFamily="2" charset="77"/>
                        </a:rPr>
                        <a:t>25</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26</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27</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28</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29</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30</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31</a:t>
                      </a:r>
                    </a:p>
                  </a:txBody>
                  <a:tcPr marL="27910" marR="27910" marT="13955" marB="13955"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26" name="Table 25">
            <a:extLst>
              <a:ext uri="{FF2B5EF4-FFF2-40B4-BE49-F238E27FC236}">
                <a16:creationId xmlns:a16="http://schemas.microsoft.com/office/drawing/2014/main" id="{572287C0-4C1C-4000-BD1A-13F7641A1EE9}"/>
              </a:ext>
            </a:extLst>
          </p:cNvPr>
          <p:cNvGraphicFramePr>
            <a:graphicFrameLocks noGrp="1"/>
          </p:cNvGraphicFramePr>
          <p:nvPr>
            <p:extLst>
              <p:ext uri="{D42A27DB-BD31-4B8C-83A1-F6EECF244321}">
                <p14:modId xmlns:p14="http://schemas.microsoft.com/office/powerpoint/2010/main" val="138102517"/>
              </p:ext>
            </p:extLst>
          </p:nvPr>
        </p:nvGraphicFramePr>
        <p:xfrm>
          <a:off x="4909581" y="3159305"/>
          <a:ext cx="1663219" cy="1728051"/>
        </p:xfrm>
        <a:graphic>
          <a:graphicData uri="http://schemas.openxmlformats.org/drawingml/2006/table">
            <a:tbl>
              <a:tblPr firstRow="1" bandRow="1">
                <a:tableStyleId>{0505E3EF-67EA-436B-97B2-0124C06EBD24}</a:tableStyleId>
              </a:tblPr>
              <a:tblGrid>
                <a:gridCol w="237603">
                  <a:extLst>
                    <a:ext uri="{9D8B030D-6E8A-4147-A177-3AD203B41FA5}">
                      <a16:colId xmlns:a16="http://schemas.microsoft.com/office/drawing/2014/main" val="698137176"/>
                    </a:ext>
                  </a:extLst>
                </a:gridCol>
                <a:gridCol w="237603">
                  <a:extLst>
                    <a:ext uri="{9D8B030D-6E8A-4147-A177-3AD203B41FA5}">
                      <a16:colId xmlns:a16="http://schemas.microsoft.com/office/drawing/2014/main" val="3826593450"/>
                    </a:ext>
                  </a:extLst>
                </a:gridCol>
                <a:gridCol w="237603">
                  <a:extLst>
                    <a:ext uri="{9D8B030D-6E8A-4147-A177-3AD203B41FA5}">
                      <a16:colId xmlns:a16="http://schemas.microsoft.com/office/drawing/2014/main" val="18862860"/>
                    </a:ext>
                  </a:extLst>
                </a:gridCol>
                <a:gridCol w="237603">
                  <a:extLst>
                    <a:ext uri="{9D8B030D-6E8A-4147-A177-3AD203B41FA5}">
                      <a16:colId xmlns:a16="http://schemas.microsoft.com/office/drawing/2014/main" val="1511723880"/>
                    </a:ext>
                  </a:extLst>
                </a:gridCol>
                <a:gridCol w="237603">
                  <a:extLst>
                    <a:ext uri="{9D8B030D-6E8A-4147-A177-3AD203B41FA5}">
                      <a16:colId xmlns:a16="http://schemas.microsoft.com/office/drawing/2014/main" val="322648099"/>
                    </a:ext>
                  </a:extLst>
                </a:gridCol>
                <a:gridCol w="237603">
                  <a:extLst>
                    <a:ext uri="{9D8B030D-6E8A-4147-A177-3AD203B41FA5}">
                      <a16:colId xmlns:a16="http://schemas.microsoft.com/office/drawing/2014/main" val="4120285314"/>
                    </a:ext>
                  </a:extLst>
                </a:gridCol>
                <a:gridCol w="237603">
                  <a:extLst>
                    <a:ext uri="{9D8B030D-6E8A-4147-A177-3AD203B41FA5}">
                      <a16:colId xmlns:a16="http://schemas.microsoft.com/office/drawing/2014/main" val="1081778277"/>
                    </a:ext>
                  </a:extLst>
                </a:gridCol>
              </a:tblGrid>
              <a:tr h="356947">
                <a:tc gridSpan="7">
                  <a:txBody>
                    <a:bodyPr/>
                    <a:lstStyle/>
                    <a:p>
                      <a:pPr algn="ctr"/>
                      <a:r>
                        <a:rPr lang="en-US" sz="1600" b="0" spc="0" dirty="0">
                          <a:latin typeface="Montserrat" panose="00000500000000000000" pitchFamily="50" charset="0"/>
                        </a:rPr>
                        <a:t>June</a:t>
                      </a:r>
                    </a:p>
                  </a:txBody>
                  <a:tcPr marL="65423" marR="65423" marT="32712" marB="32712">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8517">
                <a:tc>
                  <a:txBody>
                    <a:bodyPr/>
                    <a:lstStyle/>
                    <a:p>
                      <a:pPr algn="ctr"/>
                      <a:r>
                        <a:rPr lang="en-US" sz="500" b="0" spc="600" dirty="0">
                          <a:latin typeface="Montserrat" pitchFamily="2" charset="77"/>
                        </a:rPr>
                        <a:t>S</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M</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W</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T</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F</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500" b="0" spc="600" dirty="0">
                          <a:latin typeface="Montserrat" pitchFamily="2" charset="77"/>
                        </a:rPr>
                        <a:t>S</a:t>
                      </a:r>
                    </a:p>
                  </a:txBody>
                  <a:tcPr marL="27896" marR="27896" marT="13948" marB="13948"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28517">
                <a:tc>
                  <a:txBody>
                    <a:bodyPr/>
                    <a:lstStyle/>
                    <a:p>
                      <a:pPr algn="ctr"/>
                      <a:endParaRPr lang="en-US" sz="800" dirty="0">
                        <a:latin typeface="Montserrat" panose="00000500000000000000" pitchFamily="50" charset="0"/>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dirty="0">
                        <a:latin typeface="Montserrat" panose="00000500000000000000" pitchFamily="50" charset="0"/>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dirty="0">
                        <a:latin typeface="Montserrat" panose="00000500000000000000" pitchFamily="50" charset="0"/>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anose="00000500000000000000" pitchFamily="50" charset="0"/>
                        </a:rPr>
                        <a:t>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anose="00000500000000000000" pitchFamily="50" charset="0"/>
                        </a:rPr>
                        <a:t>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dirty="0">
                          <a:latin typeface="Montserrat" panose="00000500000000000000" pitchFamily="50" charset="0"/>
                        </a:rPr>
                        <a:t>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anose="00000500000000000000" pitchFamily="50" charset="0"/>
                        </a:rPr>
                        <a:t>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28517">
                <a:tc>
                  <a:txBody>
                    <a:bodyPr/>
                    <a:lstStyle/>
                    <a:p>
                      <a:pPr algn="ctr"/>
                      <a:r>
                        <a:rPr lang="en-US" sz="800" b="0" spc="0" dirty="0">
                          <a:latin typeface="Montserrat" pitchFamily="2" charset="77"/>
                        </a:rPr>
                        <a:t>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28517">
                <a:tc>
                  <a:txBody>
                    <a:bodyPr/>
                    <a:lstStyle/>
                    <a:p>
                      <a:pPr algn="ctr"/>
                      <a:r>
                        <a:rPr lang="en-US" sz="800" b="0" spc="0" dirty="0">
                          <a:latin typeface="Montserrat" pitchFamily="2" charset="77"/>
                        </a:rPr>
                        <a:t>12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18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28517">
                <a:tc>
                  <a:txBody>
                    <a:bodyPr/>
                    <a:lstStyle/>
                    <a:p>
                      <a:pPr algn="ctr"/>
                      <a:r>
                        <a:rPr lang="en-US" sz="800" b="0" spc="0" dirty="0">
                          <a:latin typeface="Montserrat" pitchFamily="2" charset="77"/>
                        </a:rPr>
                        <a:t>19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21</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22</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23</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24</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25</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28517">
                <a:tc>
                  <a:txBody>
                    <a:bodyPr/>
                    <a:lstStyle/>
                    <a:p>
                      <a:pPr algn="ctr"/>
                      <a:r>
                        <a:rPr lang="en-US" sz="800" b="0" spc="0" dirty="0">
                          <a:latin typeface="Montserrat" pitchFamily="2" charset="77"/>
                        </a:rPr>
                        <a:t>26</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27</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28</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29</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800" b="0" spc="0" dirty="0">
                          <a:latin typeface="Montserrat" pitchFamily="2" charset="77"/>
                        </a:rPr>
                        <a:t>30</a:t>
                      </a: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800" b="0" spc="0" dirty="0">
                        <a:latin typeface="Montserrat" pitchFamily="2" charset="77"/>
                      </a:endParaRPr>
                    </a:p>
                  </a:txBody>
                  <a:tcPr marL="27896" marR="27896" marT="13948" marB="13948"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pSp>
        <p:nvGrpSpPr>
          <p:cNvPr id="29" name="Group 28">
            <a:extLst>
              <a:ext uri="{FF2B5EF4-FFF2-40B4-BE49-F238E27FC236}">
                <a16:creationId xmlns:a16="http://schemas.microsoft.com/office/drawing/2014/main" id="{13DF1404-71C7-4950-AAA7-7C0971673514}"/>
              </a:ext>
            </a:extLst>
          </p:cNvPr>
          <p:cNvGrpSpPr/>
          <p:nvPr/>
        </p:nvGrpSpPr>
        <p:grpSpPr>
          <a:xfrm>
            <a:off x="1266018" y="127280"/>
            <a:ext cx="881742" cy="870755"/>
            <a:chOff x="1242397" y="9380"/>
            <a:chExt cx="969916" cy="971878"/>
          </a:xfrm>
        </p:grpSpPr>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591302" y="9380"/>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242397" y="291487"/>
              <a:ext cx="468661" cy="689771"/>
            </a:xfrm>
            <a:prstGeom prst="rect">
              <a:avLst/>
            </a:prstGeom>
          </p:spPr>
        </p:pic>
      </p:grpSp>
    </p:spTree>
    <p:extLst>
      <p:ext uri="{BB962C8B-B14F-4D97-AF65-F5344CB8AC3E}">
        <p14:creationId xmlns:p14="http://schemas.microsoft.com/office/powerpoint/2010/main" val="2168400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74073" y="118753"/>
            <a:ext cx="6567054" cy="8906494"/>
          </a:xfrm>
          <a:prstGeom prst="roundRect">
            <a:avLst>
              <a:gd name="adj" fmla="val 8891"/>
            </a:avLst>
          </a:prstGeom>
          <a:solidFill>
            <a:srgbClr val="6DD4D0"/>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92826" y="266790"/>
            <a:ext cx="6353299" cy="8582374"/>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10" name="Rectangle 109">
            <a:extLst>
              <a:ext uri="{FF2B5EF4-FFF2-40B4-BE49-F238E27FC236}">
                <a16:creationId xmlns:a16="http://schemas.microsoft.com/office/drawing/2014/main" id="{39156FF4-625F-466E-A7EC-A60E857619B9}"/>
              </a:ext>
            </a:extLst>
          </p:cNvPr>
          <p:cNvSpPr/>
          <p:nvPr/>
        </p:nvSpPr>
        <p:spPr>
          <a:xfrm>
            <a:off x="4885073" y="6965266"/>
            <a:ext cx="1681137" cy="1667487"/>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09" name="Rectangle 108">
            <a:extLst>
              <a:ext uri="{FF2B5EF4-FFF2-40B4-BE49-F238E27FC236}">
                <a16:creationId xmlns:a16="http://schemas.microsoft.com/office/drawing/2014/main" id="{494308AE-530D-4657-8E94-5CFDA5DD2892}"/>
              </a:ext>
            </a:extLst>
          </p:cNvPr>
          <p:cNvSpPr/>
          <p:nvPr/>
        </p:nvSpPr>
        <p:spPr>
          <a:xfrm>
            <a:off x="2828405" y="6978585"/>
            <a:ext cx="1681137" cy="1667487"/>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08" name="Rectangle 107">
            <a:extLst>
              <a:ext uri="{FF2B5EF4-FFF2-40B4-BE49-F238E27FC236}">
                <a16:creationId xmlns:a16="http://schemas.microsoft.com/office/drawing/2014/main" id="{1457B2F5-4008-4892-9A80-D359E9B0D834}"/>
              </a:ext>
            </a:extLst>
          </p:cNvPr>
          <p:cNvSpPr/>
          <p:nvPr/>
        </p:nvSpPr>
        <p:spPr>
          <a:xfrm>
            <a:off x="759907" y="6967244"/>
            <a:ext cx="1681137" cy="1667487"/>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07" name="Rectangle 106">
            <a:extLst>
              <a:ext uri="{FF2B5EF4-FFF2-40B4-BE49-F238E27FC236}">
                <a16:creationId xmlns:a16="http://schemas.microsoft.com/office/drawing/2014/main" id="{3474197D-720B-40C0-9AF5-33A5F38230E8}"/>
              </a:ext>
            </a:extLst>
          </p:cNvPr>
          <p:cNvSpPr/>
          <p:nvPr/>
        </p:nvSpPr>
        <p:spPr>
          <a:xfrm>
            <a:off x="4879627" y="5100304"/>
            <a:ext cx="1681137" cy="1667487"/>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06" name="Rectangle 105">
            <a:extLst>
              <a:ext uri="{FF2B5EF4-FFF2-40B4-BE49-F238E27FC236}">
                <a16:creationId xmlns:a16="http://schemas.microsoft.com/office/drawing/2014/main" id="{506228CC-B27F-43DC-BE88-FB0E77A02A7A}"/>
              </a:ext>
            </a:extLst>
          </p:cNvPr>
          <p:cNvSpPr/>
          <p:nvPr/>
        </p:nvSpPr>
        <p:spPr>
          <a:xfrm>
            <a:off x="2886033" y="5088427"/>
            <a:ext cx="1681137" cy="1667487"/>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05" name="Rectangle 104">
            <a:extLst>
              <a:ext uri="{FF2B5EF4-FFF2-40B4-BE49-F238E27FC236}">
                <a16:creationId xmlns:a16="http://schemas.microsoft.com/office/drawing/2014/main" id="{41B45280-F1FC-4AE0-9589-514F0109D19B}"/>
              </a:ext>
            </a:extLst>
          </p:cNvPr>
          <p:cNvSpPr/>
          <p:nvPr/>
        </p:nvSpPr>
        <p:spPr>
          <a:xfrm>
            <a:off x="760524" y="5090120"/>
            <a:ext cx="1681137" cy="1667487"/>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04" name="Rectangle 103">
            <a:extLst>
              <a:ext uri="{FF2B5EF4-FFF2-40B4-BE49-F238E27FC236}">
                <a16:creationId xmlns:a16="http://schemas.microsoft.com/office/drawing/2014/main" id="{600B2C1C-C1AA-4F5E-8710-7E501BE0CBE1}"/>
              </a:ext>
            </a:extLst>
          </p:cNvPr>
          <p:cNvSpPr/>
          <p:nvPr/>
        </p:nvSpPr>
        <p:spPr>
          <a:xfrm>
            <a:off x="4868912" y="3167001"/>
            <a:ext cx="1681137" cy="1667487"/>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03" name="Rectangle 102">
            <a:extLst>
              <a:ext uri="{FF2B5EF4-FFF2-40B4-BE49-F238E27FC236}">
                <a16:creationId xmlns:a16="http://schemas.microsoft.com/office/drawing/2014/main" id="{95C503FB-1647-44CD-A1CB-04570DFD65D7}"/>
              </a:ext>
            </a:extLst>
          </p:cNvPr>
          <p:cNvSpPr/>
          <p:nvPr/>
        </p:nvSpPr>
        <p:spPr>
          <a:xfrm>
            <a:off x="2828406" y="3168014"/>
            <a:ext cx="1681137" cy="1667487"/>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02" name="Rectangle 101">
            <a:extLst>
              <a:ext uri="{FF2B5EF4-FFF2-40B4-BE49-F238E27FC236}">
                <a16:creationId xmlns:a16="http://schemas.microsoft.com/office/drawing/2014/main" id="{C0E0C3D4-FB3A-4F69-BF20-ED1DA5A2D7C2}"/>
              </a:ext>
            </a:extLst>
          </p:cNvPr>
          <p:cNvSpPr/>
          <p:nvPr/>
        </p:nvSpPr>
        <p:spPr>
          <a:xfrm>
            <a:off x="759907" y="3162171"/>
            <a:ext cx="1681137" cy="1667487"/>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01" name="Rectangle 100">
            <a:extLst>
              <a:ext uri="{FF2B5EF4-FFF2-40B4-BE49-F238E27FC236}">
                <a16:creationId xmlns:a16="http://schemas.microsoft.com/office/drawing/2014/main" id="{A25A5C24-1340-446E-9478-2C5A677F412C}"/>
              </a:ext>
            </a:extLst>
          </p:cNvPr>
          <p:cNvSpPr/>
          <p:nvPr/>
        </p:nvSpPr>
        <p:spPr>
          <a:xfrm>
            <a:off x="4854143" y="1195265"/>
            <a:ext cx="1681137" cy="1667487"/>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00" name="Rectangle 99">
            <a:extLst>
              <a:ext uri="{FF2B5EF4-FFF2-40B4-BE49-F238E27FC236}">
                <a16:creationId xmlns:a16="http://schemas.microsoft.com/office/drawing/2014/main" id="{FF2EBCE6-2C9A-48D3-9435-511CA4A15276}"/>
              </a:ext>
            </a:extLst>
          </p:cNvPr>
          <p:cNvSpPr/>
          <p:nvPr/>
        </p:nvSpPr>
        <p:spPr>
          <a:xfrm>
            <a:off x="2792333" y="1199501"/>
            <a:ext cx="1681137" cy="1667487"/>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7" name="Rectangle 6">
            <a:extLst>
              <a:ext uri="{FF2B5EF4-FFF2-40B4-BE49-F238E27FC236}">
                <a16:creationId xmlns:a16="http://schemas.microsoft.com/office/drawing/2014/main" id="{F543E3DE-8CE0-48FC-B9AC-8DAE316E49BA}"/>
              </a:ext>
            </a:extLst>
          </p:cNvPr>
          <p:cNvSpPr/>
          <p:nvPr/>
        </p:nvSpPr>
        <p:spPr>
          <a:xfrm>
            <a:off x="754012" y="1185916"/>
            <a:ext cx="1681137" cy="1667487"/>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810827" y="263774"/>
            <a:ext cx="4022505" cy="931794"/>
          </a:xfrm>
          <a:prstGeom prst="rect">
            <a:avLst/>
          </a:prstGeom>
          <a:noFill/>
        </p:spPr>
        <p:txBody>
          <a:bodyPr wrap="square" rtlCol="0">
            <a:spAutoFit/>
          </a:bodyPr>
          <a:lstStyle/>
          <a:p>
            <a:pPr algn="ctr"/>
            <a:r>
              <a:rPr lang="en-US" sz="5455" dirty="0">
                <a:latin typeface="Beauty And Love Sans" pitchFamily="50" charset="0"/>
              </a:rPr>
              <a:t>Important Dates</a:t>
            </a:r>
          </a:p>
        </p:txBody>
      </p:sp>
      <p:graphicFrame>
        <p:nvGraphicFramePr>
          <p:cNvPr id="12" name="Table 11">
            <a:extLst>
              <a:ext uri="{FF2B5EF4-FFF2-40B4-BE49-F238E27FC236}">
                <a16:creationId xmlns:a16="http://schemas.microsoft.com/office/drawing/2014/main" id="{53942615-50A0-4D0D-A400-6C4A9D7F7027}"/>
              </a:ext>
            </a:extLst>
          </p:cNvPr>
          <p:cNvGraphicFramePr>
            <a:graphicFrameLocks noGrp="1"/>
          </p:cNvGraphicFramePr>
          <p:nvPr>
            <p:extLst>
              <p:ext uri="{D42A27DB-BD31-4B8C-83A1-F6EECF244321}">
                <p14:modId xmlns:p14="http://schemas.microsoft.com/office/powerpoint/2010/main" val="2568212827"/>
              </p:ext>
            </p:extLst>
          </p:nvPr>
        </p:nvGraphicFramePr>
        <p:xfrm>
          <a:off x="765152" y="1199501"/>
          <a:ext cx="1663219" cy="314805"/>
        </p:xfrm>
        <a:graphic>
          <a:graphicData uri="http://schemas.openxmlformats.org/drawingml/2006/table">
            <a:tbl>
              <a:tblPr firstRow="1" bandRow="1">
                <a:tableStyleId>{0505E3EF-67EA-436B-97B2-0124C06EBD24}</a:tableStyleId>
              </a:tblPr>
              <a:tblGrid>
                <a:gridCol w="1663219">
                  <a:extLst>
                    <a:ext uri="{9D8B030D-6E8A-4147-A177-3AD203B41FA5}">
                      <a16:colId xmlns:a16="http://schemas.microsoft.com/office/drawing/2014/main" val="698137176"/>
                    </a:ext>
                  </a:extLst>
                </a:gridCol>
              </a:tblGrid>
              <a:tr h="314805">
                <a:tc>
                  <a:txBody>
                    <a:bodyPr/>
                    <a:lstStyle/>
                    <a:p>
                      <a:pPr algn="ctr"/>
                      <a:r>
                        <a:rPr lang="en-US" sz="1600" b="0" spc="0" dirty="0">
                          <a:latin typeface="Montserrat" panose="00000500000000000000" pitchFamily="50" charset="0"/>
                        </a:rPr>
                        <a:t>January</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grpSp>
        <p:nvGrpSpPr>
          <p:cNvPr id="29" name="Group 28">
            <a:extLst>
              <a:ext uri="{FF2B5EF4-FFF2-40B4-BE49-F238E27FC236}">
                <a16:creationId xmlns:a16="http://schemas.microsoft.com/office/drawing/2014/main" id="{13DF1404-71C7-4950-AAA7-7C0971673514}"/>
              </a:ext>
            </a:extLst>
          </p:cNvPr>
          <p:cNvGrpSpPr/>
          <p:nvPr/>
        </p:nvGrpSpPr>
        <p:grpSpPr>
          <a:xfrm>
            <a:off x="1266018" y="127280"/>
            <a:ext cx="881742" cy="870755"/>
            <a:chOff x="1242397" y="9380"/>
            <a:chExt cx="969916" cy="971878"/>
          </a:xfrm>
        </p:grpSpPr>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591302" y="9380"/>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242397" y="291487"/>
              <a:ext cx="468661" cy="689771"/>
            </a:xfrm>
            <a:prstGeom prst="rect">
              <a:avLst/>
            </a:prstGeom>
          </p:spPr>
        </p:pic>
      </p:grpSp>
      <p:cxnSp>
        <p:nvCxnSpPr>
          <p:cNvPr id="3" name="Straight Connector 2">
            <a:extLst>
              <a:ext uri="{FF2B5EF4-FFF2-40B4-BE49-F238E27FC236}">
                <a16:creationId xmlns:a16="http://schemas.microsoft.com/office/drawing/2014/main" id="{C78D8448-D489-4041-9789-A49B50C78178}"/>
              </a:ext>
            </a:extLst>
          </p:cNvPr>
          <p:cNvCxnSpPr>
            <a:cxnSpLocks/>
          </p:cNvCxnSpPr>
          <p:nvPr/>
        </p:nvCxnSpPr>
        <p:spPr>
          <a:xfrm>
            <a:off x="822780" y="1828801"/>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67E0DFE9-4879-4D95-A16D-F81B8AE196F6}"/>
              </a:ext>
            </a:extLst>
          </p:cNvPr>
          <p:cNvCxnSpPr>
            <a:cxnSpLocks/>
          </p:cNvCxnSpPr>
          <p:nvPr/>
        </p:nvCxnSpPr>
        <p:spPr>
          <a:xfrm>
            <a:off x="822780" y="2041567"/>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AD8D7E51-766C-4029-883C-A2CEF73E2B91}"/>
              </a:ext>
            </a:extLst>
          </p:cNvPr>
          <p:cNvCxnSpPr>
            <a:cxnSpLocks/>
          </p:cNvCxnSpPr>
          <p:nvPr/>
        </p:nvCxnSpPr>
        <p:spPr>
          <a:xfrm>
            <a:off x="822780" y="2254334"/>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1AA9DF4E-6470-48A8-91F2-67BDABF530C9}"/>
              </a:ext>
            </a:extLst>
          </p:cNvPr>
          <p:cNvCxnSpPr>
            <a:cxnSpLocks/>
          </p:cNvCxnSpPr>
          <p:nvPr/>
        </p:nvCxnSpPr>
        <p:spPr>
          <a:xfrm>
            <a:off x="822780" y="2467100"/>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DBCD9F50-A089-4F90-B899-A4A038794FDF}"/>
              </a:ext>
            </a:extLst>
          </p:cNvPr>
          <p:cNvCxnSpPr>
            <a:cxnSpLocks/>
          </p:cNvCxnSpPr>
          <p:nvPr/>
        </p:nvCxnSpPr>
        <p:spPr>
          <a:xfrm>
            <a:off x="822780" y="2679865"/>
            <a:ext cx="1520850"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34" name="Table 33">
            <a:extLst>
              <a:ext uri="{FF2B5EF4-FFF2-40B4-BE49-F238E27FC236}">
                <a16:creationId xmlns:a16="http://schemas.microsoft.com/office/drawing/2014/main" id="{9FCFD144-6035-4C42-A466-D86E999945BA}"/>
              </a:ext>
            </a:extLst>
          </p:cNvPr>
          <p:cNvGraphicFramePr>
            <a:graphicFrameLocks noGrp="1"/>
          </p:cNvGraphicFramePr>
          <p:nvPr>
            <p:extLst>
              <p:ext uri="{D42A27DB-BD31-4B8C-83A1-F6EECF244321}">
                <p14:modId xmlns:p14="http://schemas.microsoft.com/office/powerpoint/2010/main" val="3080115770"/>
              </p:ext>
            </p:extLst>
          </p:nvPr>
        </p:nvGraphicFramePr>
        <p:xfrm>
          <a:off x="2810251" y="1217835"/>
          <a:ext cx="1663219" cy="314805"/>
        </p:xfrm>
        <a:graphic>
          <a:graphicData uri="http://schemas.openxmlformats.org/drawingml/2006/table">
            <a:tbl>
              <a:tblPr firstRow="1" bandRow="1">
                <a:tableStyleId>{0505E3EF-67EA-436B-97B2-0124C06EBD24}</a:tableStyleId>
              </a:tblPr>
              <a:tblGrid>
                <a:gridCol w="1663219">
                  <a:extLst>
                    <a:ext uri="{9D8B030D-6E8A-4147-A177-3AD203B41FA5}">
                      <a16:colId xmlns:a16="http://schemas.microsoft.com/office/drawing/2014/main" val="698137176"/>
                    </a:ext>
                  </a:extLst>
                </a:gridCol>
              </a:tblGrid>
              <a:tr h="314805">
                <a:tc>
                  <a:txBody>
                    <a:bodyPr/>
                    <a:lstStyle/>
                    <a:p>
                      <a:pPr algn="ctr"/>
                      <a:r>
                        <a:rPr lang="en-US" sz="1600" b="0" spc="0" dirty="0">
                          <a:latin typeface="Montserrat" panose="00000500000000000000" pitchFamily="50" charset="0"/>
                        </a:rPr>
                        <a:t>February</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35" name="Straight Connector 34">
            <a:extLst>
              <a:ext uri="{FF2B5EF4-FFF2-40B4-BE49-F238E27FC236}">
                <a16:creationId xmlns:a16="http://schemas.microsoft.com/office/drawing/2014/main" id="{C99288B4-C0AD-445B-98A8-0F3BD0A5C398}"/>
              </a:ext>
            </a:extLst>
          </p:cNvPr>
          <p:cNvCxnSpPr>
            <a:cxnSpLocks/>
          </p:cNvCxnSpPr>
          <p:nvPr/>
        </p:nvCxnSpPr>
        <p:spPr>
          <a:xfrm>
            <a:off x="2894993" y="1847646"/>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1983761D-45F9-4D90-97BD-D03F666BE920}"/>
              </a:ext>
            </a:extLst>
          </p:cNvPr>
          <p:cNvCxnSpPr>
            <a:cxnSpLocks/>
          </p:cNvCxnSpPr>
          <p:nvPr/>
        </p:nvCxnSpPr>
        <p:spPr>
          <a:xfrm>
            <a:off x="2894993" y="2060413"/>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6C582CCF-A986-4DD7-9A7B-B6CB2AB44BC6}"/>
              </a:ext>
            </a:extLst>
          </p:cNvPr>
          <p:cNvCxnSpPr>
            <a:cxnSpLocks/>
          </p:cNvCxnSpPr>
          <p:nvPr/>
        </p:nvCxnSpPr>
        <p:spPr>
          <a:xfrm>
            <a:off x="2894993" y="2273179"/>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8FF74A29-03DF-4F02-9943-A834581629D0}"/>
              </a:ext>
            </a:extLst>
          </p:cNvPr>
          <p:cNvCxnSpPr>
            <a:cxnSpLocks/>
          </p:cNvCxnSpPr>
          <p:nvPr/>
        </p:nvCxnSpPr>
        <p:spPr>
          <a:xfrm>
            <a:off x="2894993" y="2485945"/>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B3EE8AA5-6B7A-4552-A84B-6639BC1764D2}"/>
              </a:ext>
            </a:extLst>
          </p:cNvPr>
          <p:cNvCxnSpPr>
            <a:cxnSpLocks/>
          </p:cNvCxnSpPr>
          <p:nvPr/>
        </p:nvCxnSpPr>
        <p:spPr>
          <a:xfrm>
            <a:off x="2894993" y="2698711"/>
            <a:ext cx="1520850"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40" name="Table 39">
            <a:extLst>
              <a:ext uri="{FF2B5EF4-FFF2-40B4-BE49-F238E27FC236}">
                <a16:creationId xmlns:a16="http://schemas.microsoft.com/office/drawing/2014/main" id="{8B0B8F1B-9959-4654-BD82-0C23646356E1}"/>
              </a:ext>
            </a:extLst>
          </p:cNvPr>
          <p:cNvGraphicFramePr>
            <a:graphicFrameLocks noGrp="1"/>
          </p:cNvGraphicFramePr>
          <p:nvPr>
            <p:extLst>
              <p:ext uri="{D42A27DB-BD31-4B8C-83A1-F6EECF244321}">
                <p14:modId xmlns:p14="http://schemas.microsoft.com/office/powerpoint/2010/main" val="2511386115"/>
              </p:ext>
            </p:extLst>
          </p:nvPr>
        </p:nvGraphicFramePr>
        <p:xfrm>
          <a:off x="4863101" y="1209747"/>
          <a:ext cx="1663219" cy="314805"/>
        </p:xfrm>
        <a:graphic>
          <a:graphicData uri="http://schemas.openxmlformats.org/drawingml/2006/table">
            <a:tbl>
              <a:tblPr firstRow="1" bandRow="1">
                <a:tableStyleId>{0505E3EF-67EA-436B-97B2-0124C06EBD24}</a:tableStyleId>
              </a:tblPr>
              <a:tblGrid>
                <a:gridCol w="1663219">
                  <a:extLst>
                    <a:ext uri="{9D8B030D-6E8A-4147-A177-3AD203B41FA5}">
                      <a16:colId xmlns:a16="http://schemas.microsoft.com/office/drawing/2014/main" val="698137176"/>
                    </a:ext>
                  </a:extLst>
                </a:gridCol>
              </a:tblGrid>
              <a:tr h="314805">
                <a:tc>
                  <a:txBody>
                    <a:bodyPr/>
                    <a:lstStyle/>
                    <a:p>
                      <a:pPr algn="ctr"/>
                      <a:r>
                        <a:rPr lang="en-US" sz="1600" b="0" spc="0" dirty="0">
                          <a:latin typeface="Montserrat" panose="00000500000000000000" pitchFamily="50" charset="0"/>
                        </a:rPr>
                        <a:t>March</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41" name="Straight Connector 40">
            <a:extLst>
              <a:ext uri="{FF2B5EF4-FFF2-40B4-BE49-F238E27FC236}">
                <a16:creationId xmlns:a16="http://schemas.microsoft.com/office/drawing/2014/main" id="{36F49D3B-3A08-4944-B178-43F31A8CCAFD}"/>
              </a:ext>
            </a:extLst>
          </p:cNvPr>
          <p:cNvCxnSpPr>
            <a:cxnSpLocks/>
          </p:cNvCxnSpPr>
          <p:nvPr/>
        </p:nvCxnSpPr>
        <p:spPr>
          <a:xfrm>
            <a:off x="4944457" y="1828801"/>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5E6D49DF-7DA0-4946-AC7B-9B3C66432756}"/>
              </a:ext>
            </a:extLst>
          </p:cNvPr>
          <p:cNvCxnSpPr>
            <a:cxnSpLocks/>
          </p:cNvCxnSpPr>
          <p:nvPr/>
        </p:nvCxnSpPr>
        <p:spPr>
          <a:xfrm>
            <a:off x="4944457" y="2041567"/>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55433D6C-F6F6-4234-8EC0-DE2DF4D67096}"/>
              </a:ext>
            </a:extLst>
          </p:cNvPr>
          <p:cNvCxnSpPr>
            <a:cxnSpLocks/>
          </p:cNvCxnSpPr>
          <p:nvPr/>
        </p:nvCxnSpPr>
        <p:spPr>
          <a:xfrm>
            <a:off x="4944457" y="2254334"/>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562FDDA7-A7B7-4AF4-9965-C27E68A35668}"/>
              </a:ext>
            </a:extLst>
          </p:cNvPr>
          <p:cNvCxnSpPr>
            <a:cxnSpLocks/>
          </p:cNvCxnSpPr>
          <p:nvPr/>
        </p:nvCxnSpPr>
        <p:spPr>
          <a:xfrm>
            <a:off x="4944457" y="2467100"/>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EC91D624-1C84-4329-B31D-3FFBE526B0FC}"/>
              </a:ext>
            </a:extLst>
          </p:cNvPr>
          <p:cNvCxnSpPr>
            <a:cxnSpLocks/>
          </p:cNvCxnSpPr>
          <p:nvPr/>
        </p:nvCxnSpPr>
        <p:spPr>
          <a:xfrm>
            <a:off x="4944457" y="2679865"/>
            <a:ext cx="1520850"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46" name="Table 45">
            <a:extLst>
              <a:ext uri="{FF2B5EF4-FFF2-40B4-BE49-F238E27FC236}">
                <a16:creationId xmlns:a16="http://schemas.microsoft.com/office/drawing/2014/main" id="{EE0EB3C4-2C1F-4FE2-B4C3-54F43B09853B}"/>
              </a:ext>
            </a:extLst>
          </p:cNvPr>
          <p:cNvGraphicFramePr>
            <a:graphicFrameLocks noGrp="1"/>
          </p:cNvGraphicFramePr>
          <p:nvPr>
            <p:extLst>
              <p:ext uri="{D42A27DB-BD31-4B8C-83A1-F6EECF244321}">
                <p14:modId xmlns:p14="http://schemas.microsoft.com/office/powerpoint/2010/main" val="2318192634"/>
              </p:ext>
            </p:extLst>
          </p:nvPr>
        </p:nvGraphicFramePr>
        <p:xfrm>
          <a:off x="777825" y="3170091"/>
          <a:ext cx="1663219" cy="314805"/>
        </p:xfrm>
        <a:graphic>
          <a:graphicData uri="http://schemas.openxmlformats.org/drawingml/2006/table">
            <a:tbl>
              <a:tblPr firstRow="1" bandRow="1">
                <a:tableStyleId>{0505E3EF-67EA-436B-97B2-0124C06EBD24}</a:tableStyleId>
              </a:tblPr>
              <a:tblGrid>
                <a:gridCol w="1663219">
                  <a:extLst>
                    <a:ext uri="{9D8B030D-6E8A-4147-A177-3AD203B41FA5}">
                      <a16:colId xmlns:a16="http://schemas.microsoft.com/office/drawing/2014/main" val="698137176"/>
                    </a:ext>
                  </a:extLst>
                </a:gridCol>
              </a:tblGrid>
              <a:tr h="314805">
                <a:tc>
                  <a:txBody>
                    <a:bodyPr/>
                    <a:lstStyle/>
                    <a:p>
                      <a:pPr algn="ctr"/>
                      <a:r>
                        <a:rPr lang="en-US" sz="1600" b="0" spc="0" dirty="0">
                          <a:latin typeface="Montserrat" panose="00000500000000000000" pitchFamily="50" charset="0"/>
                        </a:rPr>
                        <a:t>April</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47" name="Straight Connector 46">
            <a:extLst>
              <a:ext uri="{FF2B5EF4-FFF2-40B4-BE49-F238E27FC236}">
                <a16:creationId xmlns:a16="http://schemas.microsoft.com/office/drawing/2014/main" id="{973DB5D3-33D1-4C8E-A5E5-D87F7F03806A}"/>
              </a:ext>
            </a:extLst>
          </p:cNvPr>
          <p:cNvCxnSpPr>
            <a:cxnSpLocks/>
          </p:cNvCxnSpPr>
          <p:nvPr/>
        </p:nvCxnSpPr>
        <p:spPr>
          <a:xfrm>
            <a:off x="822778" y="3823579"/>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D2F8D383-0118-4848-89F5-619A85FE014B}"/>
              </a:ext>
            </a:extLst>
          </p:cNvPr>
          <p:cNvCxnSpPr>
            <a:cxnSpLocks/>
          </p:cNvCxnSpPr>
          <p:nvPr/>
        </p:nvCxnSpPr>
        <p:spPr>
          <a:xfrm>
            <a:off x="822778" y="4036345"/>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7A08B221-F375-4A3E-8241-17C2DEDBA8C6}"/>
              </a:ext>
            </a:extLst>
          </p:cNvPr>
          <p:cNvCxnSpPr>
            <a:cxnSpLocks/>
          </p:cNvCxnSpPr>
          <p:nvPr/>
        </p:nvCxnSpPr>
        <p:spPr>
          <a:xfrm>
            <a:off x="822778" y="4249112"/>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4D4B0563-6F80-40B3-A960-09DE6D6338D1}"/>
              </a:ext>
            </a:extLst>
          </p:cNvPr>
          <p:cNvCxnSpPr>
            <a:cxnSpLocks/>
          </p:cNvCxnSpPr>
          <p:nvPr/>
        </p:nvCxnSpPr>
        <p:spPr>
          <a:xfrm>
            <a:off x="822778" y="4461878"/>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60EAAF33-DBA5-4D18-AEE7-4230B251951B}"/>
              </a:ext>
            </a:extLst>
          </p:cNvPr>
          <p:cNvCxnSpPr>
            <a:cxnSpLocks/>
          </p:cNvCxnSpPr>
          <p:nvPr/>
        </p:nvCxnSpPr>
        <p:spPr>
          <a:xfrm>
            <a:off x="822778" y="4674644"/>
            <a:ext cx="1520850"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52" name="Table 51">
            <a:extLst>
              <a:ext uri="{FF2B5EF4-FFF2-40B4-BE49-F238E27FC236}">
                <a16:creationId xmlns:a16="http://schemas.microsoft.com/office/drawing/2014/main" id="{CE084A64-0F65-438C-8D60-1A703E31EAF4}"/>
              </a:ext>
            </a:extLst>
          </p:cNvPr>
          <p:cNvGraphicFramePr>
            <a:graphicFrameLocks noGrp="1"/>
          </p:cNvGraphicFramePr>
          <p:nvPr>
            <p:extLst>
              <p:ext uri="{D42A27DB-BD31-4B8C-83A1-F6EECF244321}">
                <p14:modId xmlns:p14="http://schemas.microsoft.com/office/powerpoint/2010/main" val="1034375248"/>
              </p:ext>
            </p:extLst>
          </p:nvPr>
        </p:nvGraphicFramePr>
        <p:xfrm>
          <a:off x="2846324" y="3184807"/>
          <a:ext cx="1663219" cy="314805"/>
        </p:xfrm>
        <a:graphic>
          <a:graphicData uri="http://schemas.openxmlformats.org/drawingml/2006/table">
            <a:tbl>
              <a:tblPr firstRow="1" bandRow="1">
                <a:tableStyleId>{0505E3EF-67EA-436B-97B2-0124C06EBD24}</a:tableStyleId>
              </a:tblPr>
              <a:tblGrid>
                <a:gridCol w="1663219">
                  <a:extLst>
                    <a:ext uri="{9D8B030D-6E8A-4147-A177-3AD203B41FA5}">
                      <a16:colId xmlns:a16="http://schemas.microsoft.com/office/drawing/2014/main" val="698137176"/>
                    </a:ext>
                  </a:extLst>
                </a:gridCol>
              </a:tblGrid>
              <a:tr h="314805">
                <a:tc>
                  <a:txBody>
                    <a:bodyPr/>
                    <a:lstStyle/>
                    <a:p>
                      <a:pPr algn="ctr"/>
                      <a:r>
                        <a:rPr lang="en-US" sz="1600" b="0" spc="0" dirty="0">
                          <a:latin typeface="Montserrat" panose="00000500000000000000" pitchFamily="50" charset="0"/>
                        </a:rPr>
                        <a:t>May</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53" name="Straight Connector 52">
            <a:extLst>
              <a:ext uri="{FF2B5EF4-FFF2-40B4-BE49-F238E27FC236}">
                <a16:creationId xmlns:a16="http://schemas.microsoft.com/office/drawing/2014/main" id="{4303051C-BC32-4DC3-8BCE-03E84C3A2072}"/>
              </a:ext>
            </a:extLst>
          </p:cNvPr>
          <p:cNvCxnSpPr>
            <a:cxnSpLocks/>
          </p:cNvCxnSpPr>
          <p:nvPr/>
        </p:nvCxnSpPr>
        <p:spPr>
          <a:xfrm>
            <a:off x="2894993" y="3802562"/>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A7FAD4B6-2CFA-44C6-97BC-3DB58776FB6A}"/>
              </a:ext>
            </a:extLst>
          </p:cNvPr>
          <p:cNvCxnSpPr>
            <a:cxnSpLocks/>
          </p:cNvCxnSpPr>
          <p:nvPr/>
        </p:nvCxnSpPr>
        <p:spPr>
          <a:xfrm>
            <a:off x="2894993" y="4015328"/>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a:extLst>
              <a:ext uri="{FF2B5EF4-FFF2-40B4-BE49-F238E27FC236}">
                <a16:creationId xmlns:a16="http://schemas.microsoft.com/office/drawing/2014/main" id="{EEE02646-5BA1-4042-BB41-D16D327C1A3B}"/>
              </a:ext>
            </a:extLst>
          </p:cNvPr>
          <p:cNvCxnSpPr>
            <a:cxnSpLocks/>
          </p:cNvCxnSpPr>
          <p:nvPr/>
        </p:nvCxnSpPr>
        <p:spPr>
          <a:xfrm>
            <a:off x="2894993" y="4228095"/>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BA437A46-3325-406D-8E27-37553E374F57}"/>
              </a:ext>
            </a:extLst>
          </p:cNvPr>
          <p:cNvCxnSpPr>
            <a:cxnSpLocks/>
          </p:cNvCxnSpPr>
          <p:nvPr/>
        </p:nvCxnSpPr>
        <p:spPr>
          <a:xfrm>
            <a:off x="2894993" y="4440861"/>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4D18D343-D6CF-4F52-9095-858B6ECCB85F}"/>
              </a:ext>
            </a:extLst>
          </p:cNvPr>
          <p:cNvCxnSpPr>
            <a:cxnSpLocks/>
          </p:cNvCxnSpPr>
          <p:nvPr/>
        </p:nvCxnSpPr>
        <p:spPr>
          <a:xfrm>
            <a:off x="2894993" y="4653626"/>
            <a:ext cx="1520850"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58" name="Table 57">
            <a:extLst>
              <a:ext uri="{FF2B5EF4-FFF2-40B4-BE49-F238E27FC236}">
                <a16:creationId xmlns:a16="http://schemas.microsoft.com/office/drawing/2014/main" id="{65A139D6-EA03-4AB6-BFF9-302B420DAF9F}"/>
              </a:ext>
            </a:extLst>
          </p:cNvPr>
          <p:cNvGraphicFramePr>
            <a:graphicFrameLocks noGrp="1"/>
          </p:cNvGraphicFramePr>
          <p:nvPr>
            <p:extLst>
              <p:ext uri="{D42A27DB-BD31-4B8C-83A1-F6EECF244321}">
                <p14:modId xmlns:p14="http://schemas.microsoft.com/office/powerpoint/2010/main" val="1495113728"/>
              </p:ext>
            </p:extLst>
          </p:nvPr>
        </p:nvGraphicFramePr>
        <p:xfrm>
          <a:off x="4874109" y="3184807"/>
          <a:ext cx="1663219" cy="314805"/>
        </p:xfrm>
        <a:graphic>
          <a:graphicData uri="http://schemas.openxmlformats.org/drawingml/2006/table">
            <a:tbl>
              <a:tblPr firstRow="1" bandRow="1">
                <a:tableStyleId>{0505E3EF-67EA-436B-97B2-0124C06EBD24}</a:tableStyleId>
              </a:tblPr>
              <a:tblGrid>
                <a:gridCol w="1663219">
                  <a:extLst>
                    <a:ext uri="{9D8B030D-6E8A-4147-A177-3AD203B41FA5}">
                      <a16:colId xmlns:a16="http://schemas.microsoft.com/office/drawing/2014/main" val="698137176"/>
                    </a:ext>
                  </a:extLst>
                </a:gridCol>
              </a:tblGrid>
              <a:tr h="314805">
                <a:tc>
                  <a:txBody>
                    <a:bodyPr/>
                    <a:lstStyle/>
                    <a:p>
                      <a:pPr algn="ctr"/>
                      <a:r>
                        <a:rPr lang="en-US" sz="1600" b="0" spc="0" dirty="0">
                          <a:latin typeface="Montserrat" panose="00000500000000000000" pitchFamily="50" charset="0"/>
                        </a:rPr>
                        <a:t>June</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59" name="Straight Connector 58">
            <a:extLst>
              <a:ext uri="{FF2B5EF4-FFF2-40B4-BE49-F238E27FC236}">
                <a16:creationId xmlns:a16="http://schemas.microsoft.com/office/drawing/2014/main" id="{A0936E5A-0753-4A53-80B4-89BEA5CDB5FA}"/>
              </a:ext>
            </a:extLst>
          </p:cNvPr>
          <p:cNvCxnSpPr>
            <a:cxnSpLocks/>
          </p:cNvCxnSpPr>
          <p:nvPr/>
        </p:nvCxnSpPr>
        <p:spPr>
          <a:xfrm>
            <a:off x="4968004" y="3802852"/>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8341D337-66BB-4072-A591-B77091AADDF4}"/>
              </a:ext>
            </a:extLst>
          </p:cNvPr>
          <p:cNvCxnSpPr>
            <a:cxnSpLocks/>
          </p:cNvCxnSpPr>
          <p:nvPr/>
        </p:nvCxnSpPr>
        <p:spPr>
          <a:xfrm>
            <a:off x="4968004" y="4015618"/>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61" name="Straight Connector 60">
            <a:extLst>
              <a:ext uri="{FF2B5EF4-FFF2-40B4-BE49-F238E27FC236}">
                <a16:creationId xmlns:a16="http://schemas.microsoft.com/office/drawing/2014/main" id="{DACFC335-1410-484F-A1F3-26DD6C33A41B}"/>
              </a:ext>
            </a:extLst>
          </p:cNvPr>
          <p:cNvCxnSpPr>
            <a:cxnSpLocks/>
          </p:cNvCxnSpPr>
          <p:nvPr/>
        </p:nvCxnSpPr>
        <p:spPr>
          <a:xfrm>
            <a:off x="4968004" y="4228385"/>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a:extLst>
              <a:ext uri="{FF2B5EF4-FFF2-40B4-BE49-F238E27FC236}">
                <a16:creationId xmlns:a16="http://schemas.microsoft.com/office/drawing/2014/main" id="{CFF0712C-88FF-4154-9AF1-C354106425FE}"/>
              </a:ext>
            </a:extLst>
          </p:cNvPr>
          <p:cNvCxnSpPr>
            <a:cxnSpLocks/>
          </p:cNvCxnSpPr>
          <p:nvPr/>
        </p:nvCxnSpPr>
        <p:spPr>
          <a:xfrm>
            <a:off x="4968004" y="4441151"/>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34395730-1309-4054-A940-FFAD7396CD31}"/>
              </a:ext>
            </a:extLst>
          </p:cNvPr>
          <p:cNvCxnSpPr>
            <a:cxnSpLocks/>
          </p:cNvCxnSpPr>
          <p:nvPr/>
        </p:nvCxnSpPr>
        <p:spPr>
          <a:xfrm>
            <a:off x="4968004" y="4653916"/>
            <a:ext cx="1520850"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64" name="Table 63">
            <a:extLst>
              <a:ext uri="{FF2B5EF4-FFF2-40B4-BE49-F238E27FC236}">
                <a16:creationId xmlns:a16="http://schemas.microsoft.com/office/drawing/2014/main" id="{8632E387-3E32-46FC-ACB4-19D3BD6C8683}"/>
              </a:ext>
            </a:extLst>
          </p:cNvPr>
          <p:cNvGraphicFramePr>
            <a:graphicFrameLocks noGrp="1"/>
          </p:cNvGraphicFramePr>
          <p:nvPr>
            <p:extLst>
              <p:ext uri="{D42A27DB-BD31-4B8C-83A1-F6EECF244321}">
                <p14:modId xmlns:p14="http://schemas.microsoft.com/office/powerpoint/2010/main" val="537375013"/>
              </p:ext>
            </p:extLst>
          </p:nvPr>
        </p:nvGraphicFramePr>
        <p:xfrm>
          <a:off x="777824" y="5109727"/>
          <a:ext cx="1663219" cy="314805"/>
        </p:xfrm>
        <a:graphic>
          <a:graphicData uri="http://schemas.openxmlformats.org/drawingml/2006/table">
            <a:tbl>
              <a:tblPr firstRow="1" bandRow="1">
                <a:tableStyleId>{0505E3EF-67EA-436B-97B2-0124C06EBD24}</a:tableStyleId>
              </a:tblPr>
              <a:tblGrid>
                <a:gridCol w="1663219">
                  <a:extLst>
                    <a:ext uri="{9D8B030D-6E8A-4147-A177-3AD203B41FA5}">
                      <a16:colId xmlns:a16="http://schemas.microsoft.com/office/drawing/2014/main" val="698137176"/>
                    </a:ext>
                  </a:extLst>
                </a:gridCol>
              </a:tblGrid>
              <a:tr h="314805">
                <a:tc>
                  <a:txBody>
                    <a:bodyPr/>
                    <a:lstStyle/>
                    <a:p>
                      <a:pPr algn="ctr"/>
                      <a:r>
                        <a:rPr lang="en-US" sz="1600" b="0" spc="0" dirty="0">
                          <a:latin typeface="Montserrat" panose="00000500000000000000" pitchFamily="50" charset="0"/>
                        </a:rPr>
                        <a:t>July</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65" name="Straight Connector 64">
            <a:extLst>
              <a:ext uri="{FF2B5EF4-FFF2-40B4-BE49-F238E27FC236}">
                <a16:creationId xmlns:a16="http://schemas.microsoft.com/office/drawing/2014/main" id="{58BC4D8E-071C-4AF9-8E1D-7E265FBEEFFD}"/>
              </a:ext>
            </a:extLst>
          </p:cNvPr>
          <p:cNvCxnSpPr>
            <a:cxnSpLocks/>
          </p:cNvCxnSpPr>
          <p:nvPr/>
        </p:nvCxnSpPr>
        <p:spPr>
          <a:xfrm>
            <a:off x="822778" y="5714428"/>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28CF2614-315C-4BF0-AA5A-0C0180C2993A}"/>
              </a:ext>
            </a:extLst>
          </p:cNvPr>
          <p:cNvCxnSpPr>
            <a:cxnSpLocks/>
          </p:cNvCxnSpPr>
          <p:nvPr/>
        </p:nvCxnSpPr>
        <p:spPr>
          <a:xfrm>
            <a:off x="822778" y="5927195"/>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C07F9ADF-07E6-4785-BE01-21CBBAB2550B}"/>
              </a:ext>
            </a:extLst>
          </p:cNvPr>
          <p:cNvCxnSpPr>
            <a:cxnSpLocks/>
          </p:cNvCxnSpPr>
          <p:nvPr/>
        </p:nvCxnSpPr>
        <p:spPr>
          <a:xfrm>
            <a:off x="822778" y="6139961"/>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297E94F4-8C52-4E8D-9614-32D05ECD16CC}"/>
              </a:ext>
            </a:extLst>
          </p:cNvPr>
          <p:cNvCxnSpPr>
            <a:cxnSpLocks/>
          </p:cNvCxnSpPr>
          <p:nvPr/>
        </p:nvCxnSpPr>
        <p:spPr>
          <a:xfrm>
            <a:off x="822778" y="6352727"/>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52709A87-E454-4574-960D-A637D8CB2CC6}"/>
              </a:ext>
            </a:extLst>
          </p:cNvPr>
          <p:cNvCxnSpPr>
            <a:cxnSpLocks/>
          </p:cNvCxnSpPr>
          <p:nvPr/>
        </p:nvCxnSpPr>
        <p:spPr>
          <a:xfrm>
            <a:off x="822778" y="6565493"/>
            <a:ext cx="1520850"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70" name="Table 69">
            <a:extLst>
              <a:ext uri="{FF2B5EF4-FFF2-40B4-BE49-F238E27FC236}">
                <a16:creationId xmlns:a16="http://schemas.microsoft.com/office/drawing/2014/main" id="{718189AF-B0AD-49A4-B264-CA9391E7A52E}"/>
              </a:ext>
            </a:extLst>
          </p:cNvPr>
          <p:cNvGraphicFramePr>
            <a:graphicFrameLocks noGrp="1"/>
          </p:cNvGraphicFramePr>
          <p:nvPr>
            <p:extLst>
              <p:ext uri="{D42A27DB-BD31-4B8C-83A1-F6EECF244321}">
                <p14:modId xmlns:p14="http://schemas.microsoft.com/office/powerpoint/2010/main" val="1698991074"/>
              </p:ext>
            </p:extLst>
          </p:nvPr>
        </p:nvGraphicFramePr>
        <p:xfrm>
          <a:off x="2903951" y="5109727"/>
          <a:ext cx="1663219" cy="314805"/>
        </p:xfrm>
        <a:graphic>
          <a:graphicData uri="http://schemas.openxmlformats.org/drawingml/2006/table">
            <a:tbl>
              <a:tblPr firstRow="1" bandRow="1">
                <a:tableStyleId>{0505E3EF-67EA-436B-97B2-0124C06EBD24}</a:tableStyleId>
              </a:tblPr>
              <a:tblGrid>
                <a:gridCol w="1663219">
                  <a:extLst>
                    <a:ext uri="{9D8B030D-6E8A-4147-A177-3AD203B41FA5}">
                      <a16:colId xmlns:a16="http://schemas.microsoft.com/office/drawing/2014/main" val="698137176"/>
                    </a:ext>
                  </a:extLst>
                </a:gridCol>
              </a:tblGrid>
              <a:tr h="314805">
                <a:tc>
                  <a:txBody>
                    <a:bodyPr/>
                    <a:lstStyle/>
                    <a:p>
                      <a:pPr algn="ctr"/>
                      <a:r>
                        <a:rPr lang="en-US" sz="1600" b="0" spc="0" dirty="0">
                          <a:latin typeface="Montserrat" panose="00000500000000000000" pitchFamily="50" charset="0"/>
                        </a:rPr>
                        <a:t>August</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71" name="Straight Connector 70">
            <a:extLst>
              <a:ext uri="{FF2B5EF4-FFF2-40B4-BE49-F238E27FC236}">
                <a16:creationId xmlns:a16="http://schemas.microsoft.com/office/drawing/2014/main" id="{39DDCE0F-0A65-45DF-B8E8-1603FF36BE29}"/>
              </a:ext>
            </a:extLst>
          </p:cNvPr>
          <p:cNvCxnSpPr>
            <a:cxnSpLocks/>
          </p:cNvCxnSpPr>
          <p:nvPr/>
        </p:nvCxnSpPr>
        <p:spPr>
          <a:xfrm>
            <a:off x="2952620" y="5714428"/>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a:extLst>
              <a:ext uri="{FF2B5EF4-FFF2-40B4-BE49-F238E27FC236}">
                <a16:creationId xmlns:a16="http://schemas.microsoft.com/office/drawing/2014/main" id="{A30E25AF-6718-42FD-AD71-33F2C0422E96}"/>
              </a:ext>
            </a:extLst>
          </p:cNvPr>
          <p:cNvCxnSpPr>
            <a:cxnSpLocks/>
          </p:cNvCxnSpPr>
          <p:nvPr/>
        </p:nvCxnSpPr>
        <p:spPr>
          <a:xfrm>
            <a:off x="2952620" y="5927195"/>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73" name="Straight Connector 72">
            <a:extLst>
              <a:ext uri="{FF2B5EF4-FFF2-40B4-BE49-F238E27FC236}">
                <a16:creationId xmlns:a16="http://schemas.microsoft.com/office/drawing/2014/main" id="{7286E4A3-C0BC-43E0-A546-0C2C1787E25B}"/>
              </a:ext>
            </a:extLst>
          </p:cNvPr>
          <p:cNvCxnSpPr>
            <a:cxnSpLocks/>
          </p:cNvCxnSpPr>
          <p:nvPr/>
        </p:nvCxnSpPr>
        <p:spPr>
          <a:xfrm>
            <a:off x="2952620" y="6139961"/>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A5178ED4-FC6F-48CE-9E41-9FEBFF2EC23A}"/>
              </a:ext>
            </a:extLst>
          </p:cNvPr>
          <p:cNvCxnSpPr>
            <a:cxnSpLocks/>
          </p:cNvCxnSpPr>
          <p:nvPr/>
        </p:nvCxnSpPr>
        <p:spPr>
          <a:xfrm>
            <a:off x="2952620" y="6352727"/>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a:extLst>
              <a:ext uri="{FF2B5EF4-FFF2-40B4-BE49-F238E27FC236}">
                <a16:creationId xmlns:a16="http://schemas.microsoft.com/office/drawing/2014/main" id="{2FA2F2B1-D9CC-4E8F-8560-6F5142981102}"/>
              </a:ext>
            </a:extLst>
          </p:cNvPr>
          <p:cNvCxnSpPr>
            <a:cxnSpLocks/>
          </p:cNvCxnSpPr>
          <p:nvPr/>
        </p:nvCxnSpPr>
        <p:spPr>
          <a:xfrm>
            <a:off x="2952620" y="6565493"/>
            <a:ext cx="1520850"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76" name="Table 75">
            <a:extLst>
              <a:ext uri="{FF2B5EF4-FFF2-40B4-BE49-F238E27FC236}">
                <a16:creationId xmlns:a16="http://schemas.microsoft.com/office/drawing/2014/main" id="{3E223435-686B-4164-9B3E-9BDED0F1974F}"/>
              </a:ext>
            </a:extLst>
          </p:cNvPr>
          <p:cNvGraphicFramePr>
            <a:graphicFrameLocks noGrp="1"/>
          </p:cNvGraphicFramePr>
          <p:nvPr>
            <p:extLst>
              <p:ext uri="{D42A27DB-BD31-4B8C-83A1-F6EECF244321}">
                <p14:modId xmlns:p14="http://schemas.microsoft.com/office/powerpoint/2010/main" val="837476496"/>
              </p:ext>
            </p:extLst>
          </p:nvPr>
        </p:nvGraphicFramePr>
        <p:xfrm>
          <a:off x="4886830" y="5102791"/>
          <a:ext cx="1663219" cy="314805"/>
        </p:xfrm>
        <a:graphic>
          <a:graphicData uri="http://schemas.openxmlformats.org/drawingml/2006/table">
            <a:tbl>
              <a:tblPr firstRow="1" bandRow="1">
                <a:tableStyleId>{0505E3EF-67EA-436B-97B2-0124C06EBD24}</a:tableStyleId>
              </a:tblPr>
              <a:tblGrid>
                <a:gridCol w="1663219">
                  <a:extLst>
                    <a:ext uri="{9D8B030D-6E8A-4147-A177-3AD203B41FA5}">
                      <a16:colId xmlns:a16="http://schemas.microsoft.com/office/drawing/2014/main" val="698137176"/>
                    </a:ext>
                  </a:extLst>
                </a:gridCol>
              </a:tblGrid>
              <a:tr h="314805">
                <a:tc>
                  <a:txBody>
                    <a:bodyPr/>
                    <a:lstStyle/>
                    <a:p>
                      <a:pPr algn="ctr"/>
                      <a:r>
                        <a:rPr lang="en-US" sz="1600" b="0" spc="0" dirty="0">
                          <a:latin typeface="Montserrat" panose="00000500000000000000" pitchFamily="50" charset="0"/>
                        </a:rPr>
                        <a:t>September</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77" name="Straight Connector 76">
            <a:extLst>
              <a:ext uri="{FF2B5EF4-FFF2-40B4-BE49-F238E27FC236}">
                <a16:creationId xmlns:a16="http://schemas.microsoft.com/office/drawing/2014/main" id="{140EB824-4AC0-4B8C-A42D-4C469D0CB042}"/>
              </a:ext>
            </a:extLst>
          </p:cNvPr>
          <p:cNvCxnSpPr>
            <a:cxnSpLocks/>
          </p:cNvCxnSpPr>
          <p:nvPr/>
        </p:nvCxnSpPr>
        <p:spPr>
          <a:xfrm>
            <a:off x="4944457" y="5708539"/>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a:extLst>
              <a:ext uri="{FF2B5EF4-FFF2-40B4-BE49-F238E27FC236}">
                <a16:creationId xmlns:a16="http://schemas.microsoft.com/office/drawing/2014/main" id="{87D485E8-C09F-42CE-A517-E548B494D89A}"/>
              </a:ext>
            </a:extLst>
          </p:cNvPr>
          <p:cNvCxnSpPr>
            <a:cxnSpLocks/>
          </p:cNvCxnSpPr>
          <p:nvPr/>
        </p:nvCxnSpPr>
        <p:spPr>
          <a:xfrm>
            <a:off x="4944457" y="5921305"/>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a:extLst>
              <a:ext uri="{FF2B5EF4-FFF2-40B4-BE49-F238E27FC236}">
                <a16:creationId xmlns:a16="http://schemas.microsoft.com/office/drawing/2014/main" id="{C2C9FB84-9662-4899-86E4-6E6815782421}"/>
              </a:ext>
            </a:extLst>
          </p:cNvPr>
          <p:cNvCxnSpPr>
            <a:cxnSpLocks/>
          </p:cNvCxnSpPr>
          <p:nvPr/>
        </p:nvCxnSpPr>
        <p:spPr>
          <a:xfrm>
            <a:off x="4944457" y="6134072"/>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a:extLst>
              <a:ext uri="{FF2B5EF4-FFF2-40B4-BE49-F238E27FC236}">
                <a16:creationId xmlns:a16="http://schemas.microsoft.com/office/drawing/2014/main" id="{602F1DD4-97BF-4D8B-A4CC-AD655A88CA98}"/>
              </a:ext>
            </a:extLst>
          </p:cNvPr>
          <p:cNvCxnSpPr>
            <a:cxnSpLocks/>
          </p:cNvCxnSpPr>
          <p:nvPr/>
        </p:nvCxnSpPr>
        <p:spPr>
          <a:xfrm>
            <a:off x="4944457" y="6346838"/>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a:extLst>
              <a:ext uri="{FF2B5EF4-FFF2-40B4-BE49-F238E27FC236}">
                <a16:creationId xmlns:a16="http://schemas.microsoft.com/office/drawing/2014/main" id="{280BF36C-17DA-43F9-9567-C32074CB0CE0}"/>
              </a:ext>
            </a:extLst>
          </p:cNvPr>
          <p:cNvCxnSpPr>
            <a:cxnSpLocks/>
          </p:cNvCxnSpPr>
          <p:nvPr/>
        </p:nvCxnSpPr>
        <p:spPr>
          <a:xfrm>
            <a:off x="4944457" y="6559604"/>
            <a:ext cx="1520850"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82" name="Table 81">
            <a:extLst>
              <a:ext uri="{FF2B5EF4-FFF2-40B4-BE49-F238E27FC236}">
                <a16:creationId xmlns:a16="http://schemas.microsoft.com/office/drawing/2014/main" id="{455C3131-FA27-4E66-B34F-D6CF57A463D7}"/>
              </a:ext>
            </a:extLst>
          </p:cNvPr>
          <p:cNvGraphicFramePr>
            <a:graphicFrameLocks noGrp="1"/>
          </p:cNvGraphicFramePr>
          <p:nvPr>
            <p:extLst>
              <p:ext uri="{D42A27DB-BD31-4B8C-83A1-F6EECF244321}">
                <p14:modId xmlns:p14="http://schemas.microsoft.com/office/powerpoint/2010/main" val="1455952265"/>
              </p:ext>
            </p:extLst>
          </p:nvPr>
        </p:nvGraphicFramePr>
        <p:xfrm>
          <a:off x="765151" y="6987208"/>
          <a:ext cx="1663219" cy="314805"/>
        </p:xfrm>
        <a:graphic>
          <a:graphicData uri="http://schemas.openxmlformats.org/drawingml/2006/table">
            <a:tbl>
              <a:tblPr firstRow="1" bandRow="1">
                <a:tableStyleId>{0505E3EF-67EA-436B-97B2-0124C06EBD24}</a:tableStyleId>
              </a:tblPr>
              <a:tblGrid>
                <a:gridCol w="1663219">
                  <a:extLst>
                    <a:ext uri="{9D8B030D-6E8A-4147-A177-3AD203B41FA5}">
                      <a16:colId xmlns:a16="http://schemas.microsoft.com/office/drawing/2014/main" val="698137176"/>
                    </a:ext>
                  </a:extLst>
                </a:gridCol>
              </a:tblGrid>
              <a:tr h="314805">
                <a:tc>
                  <a:txBody>
                    <a:bodyPr/>
                    <a:lstStyle/>
                    <a:p>
                      <a:pPr algn="ctr"/>
                      <a:r>
                        <a:rPr lang="en-US" sz="1600" b="0" spc="0" dirty="0">
                          <a:latin typeface="Montserrat" panose="00000500000000000000" pitchFamily="50" charset="0"/>
                        </a:rPr>
                        <a:t>October</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83" name="Straight Connector 82">
            <a:extLst>
              <a:ext uri="{FF2B5EF4-FFF2-40B4-BE49-F238E27FC236}">
                <a16:creationId xmlns:a16="http://schemas.microsoft.com/office/drawing/2014/main" id="{2EA0D0A3-AFE6-4CD6-98D5-CE3DBF1EDE7E}"/>
              </a:ext>
            </a:extLst>
          </p:cNvPr>
          <p:cNvCxnSpPr>
            <a:cxnSpLocks/>
          </p:cNvCxnSpPr>
          <p:nvPr/>
        </p:nvCxnSpPr>
        <p:spPr>
          <a:xfrm>
            <a:off x="822778" y="7605277"/>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84" name="Straight Connector 83">
            <a:extLst>
              <a:ext uri="{FF2B5EF4-FFF2-40B4-BE49-F238E27FC236}">
                <a16:creationId xmlns:a16="http://schemas.microsoft.com/office/drawing/2014/main" id="{6D151064-D822-437B-8265-93147E8D0D3F}"/>
              </a:ext>
            </a:extLst>
          </p:cNvPr>
          <p:cNvCxnSpPr>
            <a:cxnSpLocks/>
          </p:cNvCxnSpPr>
          <p:nvPr/>
        </p:nvCxnSpPr>
        <p:spPr>
          <a:xfrm>
            <a:off x="822778" y="7818044"/>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a:extLst>
              <a:ext uri="{FF2B5EF4-FFF2-40B4-BE49-F238E27FC236}">
                <a16:creationId xmlns:a16="http://schemas.microsoft.com/office/drawing/2014/main" id="{8F5203C0-24F0-43FB-B353-6CE63C085DB2}"/>
              </a:ext>
            </a:extLst>
          </p:cNvPr>
          <p:cNvCxnSpPr>
            <a:cxnSpLocks/>
          </p:cNvCxnSpPr>
          <p:nvPr/>
        </p:nvCxnSpPr>
        <p:spPr>
          <a:xfrm>
            <a:off x="822778" y="8030810"/>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a:extLst>
              <a:ext uri="{FF2B5EF4-FFF2-40B4-BE49-F238E27FC236}">
                <a16:creationId xmlns:a16="http://schemas.microsoft.com/office/drawing/2014/main" id="{1DEEE1AA-A3ED-44A7-A934-4918EDBDCBC9}"/>
              </a:ext>
            </a:extLst>
          </p:cNvPr>
          <p:cNvCxnSpPr>
            <a:cxnSpLocks/>
          </p:cNvCxnSpPr>
          <p:nvPr/>
        </p:nvCxnSpPr>
        <p:spPr>
          <a:xfrm>
            <a:off x="822778" y="8243576"/>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B84FDA0A-2832-474C-839D-BA3B7ECF72FF}"/>
              </a:ext>
            </a:extLst>
          </p:cNvPr>
          <p:cNvCxnSpPr>
            <a:cxnSpLocks/>
          </p:cNvCxnSpPr>
          <p:nvPr/>
        </p:nvCxnSpPr>
        <p:spPr>
          <a:xfrm>
            <a:off x="822778" y="8456342"/>
            <a:ext cx="1520850"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88" name="Table 87">
            <a:extLst>
              <a:ext uri="{FF2B5EF4-FFF2-40B4-BE49-F238E27FC236}">
                <a16:creationId xmlns:a16="http://schemas.microsoft.com/office/drawing/2014/main" id="{E9395D6C-A68B-46C1-98EA-DBA02CB323F6}"/>
              </a:ext>
            </a:extLst>
          </p:cNvPr>
          <p:cNvGraphicFramePr>
            <a:graphicFrameLocks noGrp="1"/>
          </p:cNvGraphicFramePr>
          <p:nvPr>
            <p:extLst>
              <p:ext uri="{D42A27DB-BD31-4B8C-83A1-F6EECF244321}">
                <p14:modId xmlns:p14="http://schemas.microsoft.com/office/powerpoint/2010/main" val="3039574621"/>
              </p:ext>
            </p:extLst>
          </p:nvPr>
        </p:nvGraphicFramePr>
        <p:xfrm>
          <a:off x="2846323" y="7004509"/>
          <a:ext cx="1663219" cy="314805"/>
        </p:xfrm>
        <a:graphic>
          <a:graphicData uri="http://schemas.openxmlformats.org/drawingml/2006/table">
            <a:tbl>
              <a:tblPr firstRow="1" bandRow="1">
                <a:tableStyleId>{0505E3EF-67EA-436B-97B2-0124C06EBD24}</a:tableStyleId>
              </a:tblPr>
              <a:tblGrid>
                <a:gridCol w="1663219">
                  <a:extLst>
                    <a:ext uri="{9D8B030D-6E8A-4147-A177-3AD203B41FA5}">
                      <a16:colId xmlns:a16="http://schemas.microsoft.com/office/drawing/2014/main" val="698137176"/>
                    </a:ext>
                  </a:extLst>
                </a:gridCol>
              </a:tblGrid>
              <a:tr h="314805">
                <a:tc>
                  <a:txBody>
                    <a:bodyPr/>
                    <a:lstStyle/>
                    <a:p>
                      <a:pPr algn="ctr"/>
                      <a:r>
                        <a:rPr lang="en-US" sz="1600" b="0" spc="0" dirty="0">
                          <a:latin typeface="Montserrat" panose="00000500000000000000" pitchFamily="50" charset="0"/>
                        </a:rPr>
                        <a:t>November</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89" name="Straight Connector 88">
            <a:extLst>
              <a:ext uri="{FF2B5EF4-FFF2-40B4-BE49-F238E27FC236}">
                <a16:creationId xmlns:a16="http://schemas.microsoft.com/office/drawing/2014/main" id="{85D14292-200F-4969-9B36-C628D7887069}"/>
              </a:ext>
            </a:extLst>
          </p:cNvPr>
          <p:cNvCxnSpPr>
            <a:cxnSpLocks/>
          </p:cNvCxnSpPr>
          <p:nvPr/>
        </p:nvCxnSpPr>
        <p:spPr>
          <a:xfrm>
            <a:off x="2894993" y="7616507"/>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7B0F416C-38E3-4EDB-B452-DF9E434269CC}"/>
              </a:ext>
            </a:extLst>
          </p:cNvPr>
          <p:cNvCxnSpPr>
            <a:cxnSpLocks/>
          </p:cNvCxnSpPr>
          <p:nvPr/>
        </p:nvCxnSpPr>
        <p:spPr>
          <a:xfrm>
            <a:off x="2894993" y="7829274"/>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91" name="Straight Connector 90">
            <a:extLst>
              <a:ext uri="{FF2B5EF4-FFF2-40B4-BE49-F238E27FC236}">
                <a16:creationId xmlns:a16="http://schemas.microsoft.com/office/drawing/2014/main" id="{AAEC21A3-2037-49D0-8E4B-6438E23911CA}"/>
              </a:ext>
            </a:extLst>
          </p:cNvPr>
          <p:cNvCxnSpPr>
            <a:cxnSpLocks/>
          </p:cNvCxnSpPr>
          <p:nvPr/>
        </p:nvCxnSpPr>
        <p:spPr>
          <a:xfrm>
            <a:off x="2894993" y="8042040"/>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1EFEDE15-DD47-43B5-84C9-720F59391FF5}"/>
              </a:ext>
            </a:extLst>
          </p:cNvPr>
          <p:cNvCxnSpPr>
            <a:cxnSpLocks/>
          </p:cNvCxnSpPr>
          <p:nvPr/>
        </p:nvCxnSpPr>
        <p:spPr>
          <a:xfrm>
            <a:off x="2894993" y="8254806"/>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93" name="Straight Connector 92">
            <a:extLst>
              <a:ext uri="{FF2B5EF4-FFF2-40B4-BE49-F238E27FC236}">
                <a16:creationId xmlns:a16="http://schemas.microsoft.com/office/drawing/2014/main" id="{7FF31423-3BFD-457A-A236-3680D2A36621}"/>
              </a:ext>
            </a:extLst>
          </p:cNvPr>
          <p:cNvCxnSpPr>
            <a:cxnSpLocks/>
          </p:cNvCxnSpPr>
          <p:nvPr/>
        </p:nvCxnSpPr>
        <p:spPr>
          <a:xfrm>
            <a:off x="2894993" y="8467572"/>
            <a:ext cx="1520850"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94" name="Table 93">
            <a:extLst>
              <a:ext uri="{FF2B5EF4-FFF2-40B4-BE49-F238E27FC236}">
                <a16:creationId xmlns:a16="http://schemas.microsoft.com/office/drawing/2014/main" id="{B10EB089-D557-45A0-8779-06A54E3CFBFB}"/>
              </a:ext>
            </a:extLst>
          </p:cNvPr>
          <p:cNvGraphicFramePr>
            <a:graphicFrameLocks noGrp="1"/>
          </p:cNvGraphicFramePr>
          <p:nvPr>
            <p:extLst>
              <p:ext uri="{D42A27DB-BD31-4B8C-83A1-F6EECF244321}">
                <p14:modId xmlns:p14="http://schemas.microsoft.com/office/powerpoint/2010/main" val="1427957545"/>
              </p:ext>
            </p:extLst>
          </p:nvPr>
        </p:nvGraphicFramePr>
        <p:xfrm>
          <a:off x="4909581" y="6975978"/>
          <a:ext cx="1663219" cy="314805"/>
        </p:xfrm>
        <a:graphic>
          <a:graphicData uri="http://schemas.openxmlformats.org/drawingml/2006/table">
            <a:tbl>
              <a:tblPr firstRow="1" bandRow="1">
                <a:tableStyleId>{0505E3EF-67EA-436B-97B2-0124C06EBD24}</a:tableStyleId>
              </a:tblPr>
              <a:tblGrid>
                <a:gridCol w="1663219">
                  <a:extLst>
                    <a:ext uri="{9D8B030D-6E8A-4147-A177-3AD203B41FA5}">
                      <a16:colId xmlns:a16="http://schemas.microsoft.com/office/drawing/2014/main" val="698137176"/>
                    </a:ext>
                  </a:extLst>
                </a:gridCol>
              </a:tblGrid>
              <a:tr h="314805">
                <a:tc>
                  <a:txBody>
                    <a:bodyPr/>
                    <a:lstStyle/>
                    <a:p>
                      <a:pPr algn="ctr"/>
                      <a:r>
                        <a:rPr lang="en-US" sz="1600" b="0" spc="0" dirty="0">
                          <a:latin typeface="Montserrat" panose="00000500000000000000" pitchFamily="50" charset="0"/>
                        </a:rPr>
                        <a:t>December</a:t>
                      </a:r>
                    </a:p>
                  </a:txBody>
                  <a:tcPr marL="65423" marR="65423" marT="32712" marB="32712">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95" name="Straight Connector 94">
            <a:extLst>
              <a:ext uri="{FF2B5EF4-FFF2-40B4-BE49-F238E27FC236}">
                <a16:creationId xmlns:a16="http://schemas.microsoft.com/office/drawing/2014/main" id="{1FB0A29D-F706-408A-8238-BCCA8802440A}"/>
              </a:ext>
            </a:extLst>
          </p:cNvPr>
          <p:cNvCxnSpPr>
            <a:cxnSpLocks/>
          </p:cNvCxnSpPr>
          <p:nvPr/>
        </p:nvCxnSpPr>
        <p:spPr>
          <a:xfrm>
            <a:off x="4967209" y="7605277"/>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96" name="Straight Connector 95">
            <a:extLst>
              <a:ext uri="{FF2B5EF4-FFF2-40B4-BE49-F238E27FC236}">
                <a16:creationId xmlns:a16="http://schemas.microsoft.com/office/drawing/2014/main" id="{07149771-5B61-4BDF-9C9C-5BAECA21FD73}"/>
              </a:ext>
            </a:extLst>
          </p:cNvPr>
          <p:cNvCxnSpPr>
            <a:cxnSpLocks/>
          </p:cNvCxnSpPr>
          <p:nvPr/>
        </p:nvCxnSpPr>
        <p:spPr>
          <a:xfrm>
            <a:off x="4967209" y="7818044"/>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97" name="Straight Connector 96">
            <a:extLst>
              <a:ext uri="{FF2B5EF4-FFF2-40B4-BE49-F238E27FC236}">
                <a16:creationId xmlns:a16="http://schemas.microsoft.com/office/drawing/2014/main" id="{C5DA20B3-8886-42D6-B54F-8EC91717DEA6}"/>
              </a:ext>
            </a:extLst>
          </p:cNvPr>
          <p:cNvCxnSpPr>
            <a:cxnSpLocks/>
          </p:cNvCxnSpPr>
          <p:nvPr/>
        </p:nvCxnSpPr>
        <p:spPr>
          <a:xfrm>
            <a:off x="4967209" y="8030810"/>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98" name="Straight Connector 97">
            <a:extLst>
              <a:ext uri="{FF2B5EF4-FFF2-40B4-BE49-F238E27FC236}">
                <a16:creationId xmlns:a16="http://schemas.microsoft.com/office/drawing/2014/main" id="{FA3133CE-F914-4386-9A45-91D1FD37844C}"/>
              </a:ext>
            </a:extLst>
          </p:cNvPr>
          <p:cNvCxnSpPr>
            <a:cxnSpLocks/>
          </p:cNvCxnSpPr>
          <p:nvPr/>
        </p:nvCxnSpPr>
        <p:spPr>
          <a:xfrm>
            <a:off x="4967209" y="8243576"/>
            <a:ext cx="1520850" cy="0"/>
          </a:xfrm>
          <a:prstGeom prst="line">
            <a:avLst/>
          </a:prstGeom>
        </p:spPr>
        <p:style>
          <a:lnRef idx="1">
            <a:schemeClr val="dk1"/>
          </a:lnRef>
          <a:fillRef idx="0">
            <a:schemeClr val="dk1"/>
          </a:fillRef>
          <a:effectRef idx="0">
            <a:schemeClr val="dk1"/>
          </a:effectRef>
          <a:fontRef idx="minor">
            <a:schemeClr val="tx1"/>
          </a:fontRef>
        </p:style>
      </p:cxnSp>
      <p:cxnSp>
        <p:nvCxnSpPr>
          <p:cNvPr id="99" name="Straight Connector 98">
            <a:extLst>
              <a:ext uri="{FF2B5EF4-FFF2-40B4-BE49-F238E27FC236}">
                <a16:creationId xmlns:a16="http://schemas.microsoft.com/office/drawing/2014/main" id="{E64FB983-01E2-40FE-92FB-306270892F80}"/>
              </a:ext>
            </a:extLst>
          </p:cNvPr>
          <p:cNvCxnSpPr>
            <a:cxnSpLocks/>
          </p:cNvCxnSpPr>
          <p:nvPr/>
        </p:nvCxnSpPr>
        <p:spPr>
          <a:xfrm>
            <a:off x="4967209" y="8456342"/>
            <a:ext cx="1520850"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54721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762798" y="531896"/>
            <a:ext cx="5789604" cy="8080208"/>
          </a:xfrm>
          <a:prstGeom prst="roundRect">
            <a:avLst>
              <a:gd name="adj" fmla="val 4337"/>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884360" y="648748"/>
            <a:ext cx="5546795" cy="7786158"/>
          </a:xfrm>
          <a:prstGeom prst="roundRect">
            <a:avLst>
              <a:gd name="adj" fmla="val 5065"/>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62798" y="7750193"/>
            <a:ext cx="538601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62798" y="7997595"/>
            <a:ext cx="538601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62798" y="8244998"/>
            <a:ext cx="538601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5" name="TextBox 14">
            <a:extLst>
              <a:ext uri="{FF2B5EF4-FFF2-40B4-BE49-F238E27FC236}">
                <a16:creationId xmlns:a16="http://schemas.microsoft.com/office/drawing/2014/main" id="{E9FE494E-2659-4244-81CC-21EBA4972489}"/>
              </a:ext>
            </a:extLst>
          </p:cNvPr>
          <p:cNvSpPr txBox="1"/>
          <p:nvPr/>
        </p:nvSpPr>
        <p:spPr>
          <a:xfrm>
            <a:off x="2794351" y="680575"/>
            <a:ext cx="2439238" cy="763927"/>
          </a:xfrm>
          <a:prstGeom prst="rect">
            <a:avLst/>
          </a:prstGeom>
          <a:noFill/>
        </p:spPr>
        <p:txBody>
          <a:bodyPr wrap="square" rtlCol="0">
            <a:spAutoFit/>
          </a:bodyPr>
          <a:lstStyle/>
          <a:p>
            <a:r>
              <a:rPr lang="en-US" sz="4364" dirty="0">
                <a:latin typeface="Beauty And Love Sans" pitchFamily="50" charset="0"/>
              </a:rPr>
              <a:t>Daily Plan</a:t>
            </a:r>
          </a:p>
        </p:txBody>
      </p:sp>
      <p:sp>
        <p:nvSpPr>
          <p:cNvPr id="18" name="TextBox 17">
            <a:extLst>
              <a:ext uri="{FF2B5EF4-FFF2-40B4-BE49-F238E27FC236}">
                <a16:creationId xmlns:a16="http://schemas.microsoft.com/office/drawing/2014/main" id="{BF4B30C8-E32F-4A61-9F8E-4FCB9B9F98FF}"/>
              </a:ext>
            </a:extLst>
          </p:cNvPr>
          <p:cNvSpPr txBox="1"/>
          <p:nvPr/>
        </p:nvSpPr>
        <p:spPr>
          <a:xfrm>
            <a:off x="1231109" y="1429434"/>
            <a:ext cx="900150" cy="288220"/>
          </a:xfrm>
          <a:prstGeom prst="rect">
            <a:avLst/>
          </a:prstGeom>
          <a:solidFill>
            <a:schemeClr val="bg1"/>
          </a:solidFill>
          <a:ln>
            <a:noFill/>
            <a:prstDash val="dash"/>
          </a:ln>
        </p:spPr>
        <p:txBody>
          <a:bodyPr wrap="square" rtlCol="0">
            <a:spAutoFit/>
          </a:bodyPr>
          <a:lstStyle/>
          <a:p>
            <a:r>
              <a:rPr lang="en-US" sz="1273" dirty="0">
                <a:latin typeface="Montserrat" panose="00000500000000000000" pitchFamily="50" charset="0"/>
              </a:rPr>
              <a:t>Date</a:t>
            </a:r>
          </a:p>
        </p:txBody>
      </p:sp>
      <p:sp>
        <p:nvSpPr>
          <p:cNvPr id="19" name="TextBox 18">
            <a:extLst>
              <a:ext uri="{FF2B5EF4-FFF2-40B4-BE49-F238E27FC236}">
                <a16:creationId xmlns:a16="http://schemas.microsoft.com/office/drawing/2014/main" id="{2E0DB63A-18C4-47A8-A005-3A4C71E0B755}"/>
              </a:ext>
            </a:extLst>
          </p:cNvPr>
          <p:cNvSpPr txBox="1"/>
          <p:nvPr/>
        </p:nvSpPr>
        <p:spPr>
          <a:xfrm>
            <a:off x="2107239" y="1451155"/>
            <a:ext cx="3670774" cy="260199"/>
          </a:xfrm>
          <a:prstGeom prst="rect">
            <a:avLst/>
          </a:prstGeom>
          <a:solidFill>
            <a:srgbClr val="6DD4D0"/>
          </a:solidFill>
          <a:ln>
            <a:noFill/>
            <a:prstDash val="sysDash"/>
          </a:ln>
        </p:spPr>
        <p:txBody>
          <a:bodyPr wrap="square" rtlCol="0">
            <a:spAutoFit/>
          </a:bodyPr>
          <a:lstStyle/>
          <a:p>
            <a:r>
              <a:rPr lang="en-US" sz="1091" dirty="0"/>
              <a:t>       </a:t>
            </a:r>
          </a:p>
        </p:txBody>
      </p:sp>
      <p:sp>
        <p:nvSpPr>
          <p:cNvPr id="20" name="TextBox 19">
            <a:extLst>
              <a:ext uri="{FF2B5EF4-FFF2-40B4-BE49-F238E27FC236}">
                <a16:creationId xmlns:a16="http://schemas.microsoft.com/office/drawing/2014/main" id="{FBC3772F-27D8-41E5-8443-C41E412F3148}"/>
              </a:ext>
            </a:extLst>
          </p:cNvPr>
          <p:cNvSpPr txBox="1"/>
          <p:nvPr/>
        </p:nvSpPr>
        <p:spPr>
          <a:xfrm>
            <a:off x="1351106" y="2181119"/>
            <a:ext cx="900150" cy="288220"/>
          </a:xfrm>
          <a:prstGeom prst="rect">
            <a:avLst/>
          </a:prstGeom>
          <a:solidFill>
            <a:srgbClr val="6DD4D0"/>
          </a:solidFill>
          <a:ln>
            <a:noFill/>
            <a:prstDash val="dash"/>
          </a:ln>
        </p:spPr>
        <p:txBody>
          <a:bodyPr wrap="square" rtlCol="0">
            <a:spAutoFit/>
          </a:bodyPr>
          <a:lstStyle/>
          <a:p>
            <a:pPr algn="ctr"/>
            <a:r>
              <a:rPr lang="en-US" sz="1273" dirty="0">
                <a:latin typeface="Montserrat" panose="00000500000000000000" pitchFamily="50" charset="0"/>
              </a:rPr>
              <a:t>Top 3</a:t>
            </a:r>
          </a:p>
        </p:txBody>
      </p:sp>
      <p:sp>
        <p:nvSpPr>
          <p:cNvPr id="21" name="TextBox 20">
            <a:extLst>
              <a:ext uri="{FF2B5EF4-FFF2-40B4-BE49-F238E27FC236}">
                <a16:creationId xmlns:a16="http://schemas.microsoft.com/office/drawing/2014/main" id="{FE2CC86E-ADA7-47D1-B14A-20C1E640F15C}"/>
              </a:ext>
            </a:extLst>
          </p:cNvPr>
          <p:cNvSpPr txBox="1"/>
          <p:nvPr/>
        </p:nvSpPr>
        <p:spPr>
          <a:xfrm>
            <a:off x="1061234" y="2522607"/>
            <a:ext cx="1520624" cy="679994"/>
          </a:xfrm>
          <a:prstGeom prst="rect">
            <a:avLst/>
          </a:prstGeom>
          <a:noFill/>
          <a:ln>
            <a:noFill/>
          </a:ln>
        </p:spPr>
        <p:txBody>
          <a:bodyPr wrap="square" rtlCol="0">
            <a:spAutoFit/>
          </a:bodyPr>
          <a:lstStyle/>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p:txBody>
      </p:sp>
      <p:sp>
        <p:nvSpPr>
          <p:cNvPr id="22" name="Rectangle 21">
            <a:extLst>
              <a:ext uri="{FF2B5EF4-FFF2-40B4-BE49-F238E27FC236}">
                <a16:creationId xmlns:a16="http://schemas.microsoft.com/office/drawing/2014/main" id="{22AE2F40-E58F-434C-AA16-606AA51B0F7B}"/>
              </a:ext>
            </a:extLst>
          </p:cNvPr>
          <p:cNvSpPr/>
          <p:nvPr/>
        </p:nvSpPr>
        <p:spPr>
          <a:xfrm>
            <a:off x="1167638" y="3506517"/>
            <a:ext cx="1340756" cy="874007"/>
          </a:xfrm>
          <a:prstGeom prst="rect">
            <a:avLst/>
          </a:prstGeom>
          <a:gradFill flip="none" rotWithShape="1">
            <a:gsLst>
              <a:gs pos="0">
                <a:srgbClr val="6DD4D0">
                  <a:tint val="66000"/>
                  <a:satMod val="160000"/>
                </a:srgbClr>
              </a:gs>
              <a:gs pos="50000">
                <a:srgbClr val="6DD4D0">
                  <a:tint val="44500"/>
                  <a:satMod val="160000"/>
                </a:srgbClr>
              </a:gs>
              <a:gs pos="100000">
                <a:srgbClr val="6DD4D0">
                  <a:tint val="23500"/>
                  <a:satMod val="160000"/>
                </a:srgbClr>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24" name="TextBox 23">
            <a:extLst>
              <a:ext uri="{FF2B5EF4-FFF2-40B4-BE49-F238E27FC236}">
                <a16:creationId xmlns:a16="http://schemas.microsoft.com/office/drawing/2014/main" id="{18B9BC45-9108-4A2A-ACB0-0E5E1082DAB4}"/>
              </a:ext>
            </a:extLst>
          </p:cNvPr>
          <p:cNvSpPr txBox="1"/>
          <p:nvPr/>
        </p:nvSpPr>
        <p:spPr>
          <a:xfrm>
            <a:off x="1371472" y="4532401"/>
            <a:ext cx="900150" cy="288220"/>
          </a:xfrm>
          <a:prstGeom prst="rect">
            <a:avLst/>
          </a:prstGeom>
          <a:solidFill>
            <a:srgbClr val="6DD4D0"/>
          </a:solidFill>
          <a:ln>
            <a:noFill/>
            <a:prstDash val="dash"/>
          </a:ln>
        </p:spPr>
        <p:txBody>
          <a:bodyPr wrap="square" rtlCol="0">
            <a:spAutoFit/>
          </a:bodyPr>
          <a:lstStyle/>
          <a:p>
            <a:pPr algn="ctr"/>
            <a:r>
              <a:rPr lang="en-US" sz="1273" dirty="0">
                <a:latin typeface="Montserrat" panose="00000500000000000000" pitchFamily="50" charset="0"/>
              </a:rPr>
              <a:t>~Habits~</a:t>
            </a:r>
          </a:p>
        </p:txBody>
      </p:sp>
      <p:grpSp>
        <p:nvGrpSpPr>
          <p:cNvPr id="25" name="Group 24">
            <a:extLst>
              <a:ext uri="{FF2B5EF4-FFF2-40B4-BE49-F238E27FC236}">
                <a16:creationId xmlns:a16="http://schemas.microsoft.com/office/drawing/2014/main" id="{F20055D6-9E36-45A6-A2FA-248ACD849DCB}"/>
              </a:ext>
            </a:extLst>
          </p:cNvPr>
          <p:cNvGrpSpPr/>
          <p:nvPr/>
        </p:nvGrpSpPr>
        <p:grpSpPr>
          <a:xfrm>
            <a:off x="1268490" y="4917762"/>
            <a:ext cx="1359709" cy="409991"/>
            <a:chOff x="858668" y="5934052"/>
            <a:chExt cx="1607480" cy="456570"/>
          </a:xfrm>
        </p:grpSpPr>
        <p:cxnSp>
          <p:nvCxnSpPr>
            <p:cNvPr id="26" name="Straight Connector 25">
              <a:extLst>
                <a:ext uri="{FF2B5EF4-FFF2-40B4-BE49-F238E27FC236}">
                  <a16:creationId xmlns:a16="http://schemas.microsoft.com/office/drawing/2014/main" id="{E30E1BF6-13CE-458F-9565-FB17D681E7CF}"/>
                </a:ext>
              </a:extLst>
            </p:cNvPr>
            <p:cNvCxnSpPr>
              <a:cxnSpLocks/>
            </p:cNvCxnSpPr>
            <p:nvPr/>
          </p:nvCxnSpPr>
          <p:spPr>
            <a:xfrm>
              <a:off x="948344" y="5934052"/>
              <a:ext cx="1245053" cy="0"/>
            </a:xfrm>
            <a:prstGeom prst="line">
              <a:avLst/>
            </a:prstGeom>
          </p:spPr>
          <p:style>
            <a:lnRef idx="1">
              <a:schemeClr val="dk1"/>
            </a:lnRef>
            <a:fillRef idx="0">
              <a:schemeClr val="dk1"/>
            </a:fillRef>
            <a:effectRef idx="0">
              <a:schemeClr val="dk1"/>
            </a:effectRef>
            <a:fontRef idx="minor">
              <a:schemeClr val="tx1"/>
            </a:fontRef>
          </p:style>
        </p:cxnSp>
        <p:sp>
          <p:nvSpPr>
            <p:cNvPr id="33" name="TextBox 32">
              <a:extLst>
                <a:ext uri="{FF2B5EF4-FFF2-40B4-BE49-F238E27FC236}">
                  <a16:creationId xmlns:a16="http://schemas.microsoft.com/office/drawing/2014/main" id="{2CB33513-0D69-4B73-A43B-7A8FB16729B9}"/>
                </a:ext>
              </a:extLst>
            </p:cNvPr>
            <p:cNvSpPr txBox="1"/>
            <p:nvPr/>
          </p:nvSpPr>
          <p:spPr>
            <a:xfrm>
              <a:off x="858668" y="5960479"/>
              <a:ext cx="1424404" cy="430143"/>
            </a:xfrm>
            <a:prstGeom prst="rect">
              <a:avLst/>
            </a:prstGeom>
            <a:noFill/>
            <a:ln>
              <a:noFill/>
              <a:prstDash val="dash"/>
            </a:ln>
          </p:spPr>
          <p:txBody>
            <a:bodyPr wrap="square" rtlCol="0">
              <a:spAutoFit/>
            </a:bodyPr>
            <a:lstStyle/>
            <a:p>
              <a:r>
                <a:rPr lang="en-US" sz="955" dirty="0">
                  <a:latin typeface="Montserrat" panose="00000500000000000000" pitchFamily="50" charset="0"/>
                </a:rPr>
                <a:t>S  M  T  W  Th  F  S</a:t>
              </a:r>
            </a:p>
          </p:txBody>
        </p:sp>
        <p:sp>
          <p:nvSpPr>
            <p:cNvPr id="34" name="TextBox 33">
              <a:extLst>
                <a:ext uri="{FF2B5EF4-FFF2-40B4-BE49-F238E27FC236}">
                  <a16:creationId xmlns:a16="http://schemas.microsoft.com/office/drawing/2014/main" id="{2B5566CB-A72D-429C-BE6C-F850147E2B3D}"/>
                </a:ext>
              </a:extLst>
            </p:cNvPr>
            <p:cNvSpPr txBox="1"/>
            <p:nvPr/>
          </p:nvSpPr>
          <p:spPr>
            <a:xfrm>
              <a:off x="881074" y="6085934"/>
              <a:ext cx="1585074" cy="266482"/>
            </a:xfrm>
            <a:prstGeom prst="rect">
              <a:avLst/>
            </a:prstGeom>
            <a:noFill/>
            <a:ln>
              <a:noFill/>
              <a:prstDash val="dash"/>
            </a:ln>
          </p:spPr>
          <p:txBody>
            <a:bodyPr wrap="square" rtlCol="0">
              <a:spAutoFit/>
            </a:bodyPr>
            <a:lstStyle/>
            <a:p>
              <a:r>
                <a:rPr lang="en-US" sz="955" dirty="0">
                  <a:latin typeface="Montserrat" panose="00000500000000000000" pitchFamily="50" charset="0"/>
                </a:rPr>
                <a:t>O  O  O  O  O  O  O</a:t>
              </a:r>
            </a:p>
          </p:txBody>
        </p:sp>
      </p:grpSp>
      <p:sp>
        <p:nvSpPr>
          <p:cNvPr id="35" name="Rectangle 34">
            <a:extLst>
              <a:ext uri="{FF2B5EF4-FFF2-40B4-BE49-F238E27FC236}">
                <a16:creationId xmlns:a16="http://schemas.microsoft.com/office/drawing/2014/main" id="{2268FAAE-0E0A-47F6-90DE-81BD357CE94D}"/>
              </a:ext>
            </a:extLst>
          </p:cNvPr>
          <p:cNvSpPr/>
          <p:nvPr/>
        </p:nvSpPr>
        <p:spPr>
          <a:xfrm>
            <a:off x="1167638" y="6401976"/>
            <a:ext cx="1340756" cy="847785"/>
          </a:xfrm>
          <a:prstGeom prst="rect">
            <a:avLst/>
          </a:prstGeom>
          <a:gradFill flip="none" rotWithShape="1">
            <a:gsLst>
              <a:gs pos="0">
                <a:srgbClr val="6DD4D0">
                  <a:tint val="66000"/>
                  <a:satMod val="160000"/>
                </a:srgbClr>
              </a:gs>
              <a:gs pos="50000">
                <a:srgbClr val="6DD4D0">
                  <a:tint val="44500"/>
                  <a:satMod val="160000"/>
                </a:srgbClr>
              </a:gs>
              <a:gs pos="100000">
                <a:srgbClr val="6DD4D0">
                  <a:tint val="23500"/>
                  <a:satMod val="160000"/>
                </a:srgb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37" name="Rectangle: Rounded Corners 36">
            <a:extLst>
              <a:ext uri="{FF2B5EF4-FFF2-40B4-BE49-F238E27FC236}">
                <a16:creationId xmlns:a16="http://schemas.microsoft.com/office/drawing/2014/main" id="{1D5145CC-72A4-4F48-AB24-C0D1B76B5E8B}"/>
              </a:ext>
            </a:extLst>
          </p:cNvPr>
          <p:cNvSpPr/>
          <p:nvPr/>
        </p:nvSpPr>
        <p:spPr>
          <a:xfrm>
            <a:off x="3115312" y="2308548"/>
            <a:ext cx="3100505" cy="2805920"/>
          </a:xfrm>
          <a:prstGeom prst="roundRect">
            <a:avLst>
              <a:gd name="adj" fmla="val 5156"/>
            </a:avLst>
          </a:prstGeom>
          <a:solidFill>
            <a:schemeClr val="bg1"/>
          </a:solidFill>
          <a:ln>
            <a:solidFill>
              <a:schemeClr val="accent6">
                <a:lumMod val="40000"/>
                <a:lumOff val="6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p:txBody>
      </p:sp>
      <p:sp>
        <p:nvSpPr>
          <p:cNvPr id="38" name="TextBox 37">
            <a:extLst>
              <a:ext uri="{FF2B5EF4-FFF2-40B4-BE49-F238E27FC236}">
                <a16:creationId xmlns:a16="http://schemas.microsoft.com/office/drawing/2014/main" id="{9A4CD0AA-3C3B-434B-8EC5-A01D21688D74}"/>
              </a:ext>
            </a:extLst>
          </p:cNvPr>
          <p:cNvSpPr txBox="1"/>
          <p:nvPr/>
        </p:nvSpPr>
        <p:spPr>
          <a:xfrm>
            <a:off x="4160739" y="1960161"/>
            <a:ext cx="1015150" cy="288220"/>
          </a:xfrm>
          <a:prstGeom prst="rect">
            <a:avLst/>
          </a:prstGeom>
          <a:solidFill>
            <a:srgbClr val="6DD4D0"/>
          </a:solidFill>
          <a:ln>
            <a:noFill/>
          </a:ln>
        </p:spPr>
        <p:txBody>
          <a:bodyPr wrap="square" rtlCol="0">
            <a:spAutoFit/>
          </a:bodyPr>
          <a:lstStyle/>
          <a:p>
            <a:pPr algn="ctr"/>
            <a:r>
              <a:rPr lang="en-US" sz="1273" dirty="0"/>
              <a:t>To Do</a:t>
            </a:r>
          </a:p>
        </p:txBody>
      </p:sp>
      <p:pic>
        <p:nvPicPr>
          <p:cNvPr id="60" name="Picture 59" descr="Icon&#10;&#10;Description automatically generated">
            <a:extLst>
              <a:ext uri="{FF2B5EF4-FFF2-40B4-BE49-F238E27FC236}">
                <a16:creationId xmlns:a16="http://schemas.microsoft.com/office/drawing/2014/main" id="{CE4E8AA2-AF1E-41E9-B689-D737E0A15655}"/>
              </a:ext>
            </a:extLst>
          </p:cNvPr>
          <p:cNvPicPr>
            <a:picLocks noChangeAspect="1"/>
          </p:cNvPicPr>
          <p:nvPr/>
        </p:nvPicPr>
        <p:blipFill>
          <a:blip r:embed="rId2"/>
          <a:stretch>
            <a:fillRect/>
          </a:stretch>
        </p:blipFill>
        <p:spPr>
          <a:xfrm>
            <a:off x="1503471" y="5382760"/>
            <a:ext cx="546345" cy="847786"/>
          </a:xfrm>
          <a:prstGeom prst="rect">
            <a:avLst/>
          </a:prstGeom>
        </p:spPr>
      </p:pic>
      <p:pic>
        <p:nvPicPr>
          <p:cNvPr id="9" name="Picture 8">
            <a:extLst>
              <a:ext uri="{FF2B5EF4-FFF2-40B4-BE49-F238E27FC236}">
                <a16:creationId xmlns:a16="http://schemas.microsoft.com/office/drawing/2014/main" id="{EF21CA38-6D73-4152-AA7B-2F81F32AAFF0}"/>
              </a:ext>
            </a:extLst>
          </p:cNvPr>
          <p:cNvPicPr>
            <a:picLocks noChangeAspect="1"/>
          </p:cNvPicPr>
          <p:nvPr/>
        </p:nvPicPr>
        <p:blipFill>
          <a:blip r:embed="rId3"/>
          <a:stretch>
            <a:fillRect/>
          </a:stretch>
        </p:blipFill>
        <p:spPr>
          <a:xfrm>
            <a:off x="822332" y="3407578"/>
            <a:ext cx="566081" cy="460505"/>
          </a:xfrm>
          <a:prstGeom prst="rect">
            <a:avLst/>
          </a:prstGeom>
        </p:spPr>
      </p:pic>
      <p:pic>
        <p:nvPicPr>
          <p:cNvPr id="12" name="Picture 11">
            <a:extLst>
              <a:ext uri="{FF2B5EF4-FFF2-40B4-BE49-F238E27FC236}">
                <a16:creationId xmlns:a16="http://schemas.microsoft.com/office/drawing/2014/main" id="{CA16095C-19B8-49E6-B5B9-EE83D11D4F4B}"/>
              </a:ext>
            </a:extLst>
          </p:cNvPr>
          <p:cNvPicPr>
            <a:picLocks noChangeAspect="1"/>
          </p:cNvPicPr>
          <p:nvPr/>
        </p:nvPicPr>
        <p:blipFill>
          <a:blip r:embed="rId4"/>
          <a:stretch>
            <a:fillRect/>
          </a:stretch>
        </p:blipFill>
        <p:spPr>
          <a:xfrm>
            <a:off x="778414" y="6247875"/>
            <a:ext cx="656950" cy="534427"/>
          </a:xfrm>
          <a:prstGeom prst="rect">
            <a:avLst/>
          </a:prstGeom>
        </p:spPr>
      </p:pic>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5"/>
          <a:stretch>
            <a:fillRect/>
          </a:stretch>
        </p:blipFill>
        <p:spPr>
          <a:xfrm>
            <a:off x="3942625" y="5231321"/>
            <a:ext cx="1774831" cy="2548752"/>
          </a:xfrm>
          <a:prstGeom prst="rect">
            <a:avLst/>
          </a:prstGeom>
        </p:spPr>
      </p:pic>
    </p:spTree>
    <p:extLst>
      <p:ext uri="{BB962C8B-B14F-4D97-AF65-F5344CB8AC3E}">
        <p14:creationId xmlns:p14="http://schemas.microsoft.com/office/powerpoint/2010/main" val="2903917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680166" y="513893"/>
            <a:ext cx="6165958" cy="8180198"/>
          </a:xfrm>
          <a:prstGeom prst="roundRect">
            <a:avLst>
              <a:gd name="adj" fmla="val 8891"/>
            </a:avLst>
          </a:prstGeom>
          <a:solidFill>
            <a:srgbClr val="6DD4D0"/>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789709" y="630746"/>
            <a:ext cx="5961413"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15" name="TextBox 14">
            <a:extLst>
              <a:ext uri="{FF2B5EF4-FFF2-40B4-BE49-F238E27FC236}">
                <a16:creationId xmlns:a16="http://schemas.microsoft.com/office/drawing/2014/main" id="{E9FE494E-2659-4244-81CC-21EBA4972489}"/>
              </a:ext>
            </a:extLst>
          </p:cNvPr>
          <p:cNvSpPr txBox="1"/>
          <p:nvPr/>
        </p:nvSpPr>
        <p:spPr>
          <a:xfrm>
            <a:off x="2931987" y="662572"/>
            <a:ext cx="2621569" cy="763927"/>
          </a:xfrm>
          <a:prstGeom prst="rect">
            <a:avLst/>
          </a:prstGeom>
          <a:noFill/>
        </p:spPr>
        <p:txBody>
          <a:bodyPr wrap="square" rtlCol="0">
            <a:spAutoFit/>
          </a:bodyPr>
          <a:lstStyle/>
          <a:p>
            <a:r>
              <a:rPr lang="en-US" sz="4364" dirty="0">
                <a:latin typeface="Beauty And Love Sans" pitchFamily="50" charset="0"/>
              </a:rPr>
              <a:t>Weekly Plan</a:t>
            </a:r>
          </a:p>
        </p:txBody>
      </p:sp>
      <p:sp>
        <p:nvSpPr>
          <p:cNvPr id="18" name="TextBox 17">
            <a:extLst>
              <a:ext uri="{FF2B5EF4-FFF2-40B4-BE49-F238E27FC236}">
                <a16:creationId xmlns:a16="http://schemas.microsoft.com/office/drawing/2014/main" id="{BF4B30C8-E32F-4A61-9F8E-4FCB9B9F98FF}"/>
              </a:ext>
            </a:extLst>
          </p:cNvPr>
          <p:cNvSpPr txBox="1"/>
          <p:nvPr/>
        </p:nvSpPr>
        <p:spPr>
          <a:xfrm>
            <a:off x="1483791" y="1411431"/>
            <a:ext cx="967435" cy="288220"/>
          </a:xfrm>
          <a:prstGeom prst="rect">
            <a:avLst/>
          </a:prstGeom>
          <a:solidFill>
            <a:schemeClr val="bg1"/>
          </a:solidFill>
          <a:ln>
            <a:noFill/>
            <a:prstDash val="dash"/>
          </a:ln>
        </p:spPr>
        <p:txBody>
          <a:bodyPr wrap="square" rtlCol="0">
            <a:spAutoFit/>
          </a:bodyPr>
          <a:lstStyle/>
          <a:p>
            <a:r>
              <a:rPr lang="en-US" sz="1273" dirty="0">
                <a:latin typeface="Montserrat" panose="00000500000000000000" pitchFamily="50" charset="0"/>
              </a:rPr>
              <a:t>Date</a:t>
            </a:r>
          </a:p>
        </p:txBody>
      </p:sp>
      <p:sp>
        <p:nvSpPr>
          <p:cNvPr id="19" name="TextBox 18">
            <a:extLst>
              <a:ext uri="{FF2B5EF4-FFF2-40B4-BE49-F238E27FC236}">
                <a16:creationId xmlns:a16="http://schemas.microsoft.com/office/drawing/2014/main" id="{2E0DB63A-18C4-47A8-A005-3A4C71E0B755}"/>
              </a:ext>
            </a:extLst>
          </p:cNvPr>
          <p:cNvSpPr txBox="1"/>
          <p:nvPr/>
        </p:nvSpPr>
        <p:spPr>
          <a:xfrm>
            <a:off x="2152819" y="1433152"/>
            <a:ext cx="3945161" cy="260199"/>
          </a:xfrm>
          <a:prstGeom prst="rect">
            <a:avLst/>
          </a:prstGeom>
          <a:solidFill>
            <a:srgbClr val="C6F76B"/>
          </a:solidFill>
          <a:ln>
            <a:noFill/>
            <a:prstDash val="sysDash"/>
          </a:ln>
        </p:spPr>
        <p:txBody>
          <a:bodyPr wrap="square" rtlCol="0">
            <a:spAutoFit/>
          </a:bodyPr>
          <a:lstStyle/>
          <a:p>
            <a:r>
              <a:rPr lang="en-US" sz="1091" dirty="0"/>
              <a:t>       </a:t>
            </a:r>
          </a:p>
        </p:txBody>
      </p:sp>
      <p:grpSp>
        <p:nvGrpSpPr>
          <p:cNvPr id="7" name="Group 6">
            <a:extLst>
              <a:ext uri="{FF2B5EF4-FFF2-40B4-BE49-F238E27FC236}">
                <a16:creationId xmlns:a16="http://schemas.microsoft.com/office/drawing/2014/main" id="{11FADBDC-57D4-420B-934B-602467C44A8B}"/>
              </a:ext>
            </a:extLst>
          </p:cNvPr>
          <p:cNvGrpSpPr/>
          <p:nvPr/>
        </p:nvGrpSpPr>
        <p:grpSpPr>
          <a:xfrm>
            <a:off x="3372030" y="6129528"/>
            <a:ext cx="1440977" cy="996282"/>
            <a:chOff x="1427396" y="2344237"/>
            <a:chExt cx="1585075" cy="1095910"/>
          </a:xfrm>
        </p:grpSpPr>
        <p:sp>
          <p:nvSpPr>
            <p:cNvPr id="20" name="TextBox 19">
              <a:extLst>
                <a:ext uri="{FF2B5EF4-FFF2-40B4-BE49-F238E27FC236}">
                  <a16:creationId xmlns:a16="http://schemas.microsoft.com/office/drawing/2014/main" id="{FBC3772F-27D8-41E5-8443-C41E412F3148}"/>
                </a:ext>
              </a:extLst>
            </p:cNvPr>
            <p:cNvSpPr txBox="1"/>
            <p:nvPr/>
          </p:nvSpPr>
          <p:spPr>
            <a:xfrm>
              <a:off x="1731510" y="2344237"/>
              <a:ext cx="1064178" cy="317042"/>
            </a:xfrm>
            <a:prstGeom prst="rect">
              <a:avLst/>
            </a:prstGeom>
            <a:solidFill>
              <a:srgbClr val="6DD4D0"/>
            </a:solidFill>
            <a:ln>
              <a:noFill/>
              <a:prstDash val="dash"/>
            </a:ln>
          </p:spPr>
          <p:txBody>
            <a:bodyPr wrap="square" rtlCol="0">
              <a:spAutoFit/>
            </a:bodyPr>
            <a:lstStyle/>
            <a:p>
              <a:pPr algn="ctr"/>
              <a:r>
                <a:rPr lang="en-US" sz="1273" dirty="0">
                  <a:latin typeface="Montserrat" panose="00000500000000000000" pitchFamily="50" charset="0"/>
                </a:rPr>
                <a:t>Sun</a:t>
              </a:r>
            </a:p>
          </p:txBody>
        </p:sp>
        <p:sp>
          <p:nvSpPr>
            <p:cNvPr id="21" name="TextBox 20">
              <a:extLst>
                <a:ext uri="{FF2B5EF4-FFF2-40B4-BE49-F238E27FC236}">
                  <a16:creationId xmlns:a16="http://schemas.microsoft.com/office/drawing/2014/main" id="{FE2CC86E-ADA7-47D1-B14A-20C1E640F15C}"/>
                </a:ext>
              </a:extLst>
            </p:cNvPr>
            <p:cNvSpPr txBox="1"/>
            <p:nvPr/>
          </p:nvSpPr>
          <p:spPr>
            <a:xfrm>
              <a:off x="1427396" y="2692154"/>
              <a:ext cx="1585075" cy="747993"/>
            </a:xfrm>
            <a:prstGeom prst="rect">
              <a:avLst/>
            </a:prstGeom>
            <a:noFill/>
            <a:ln>
              <a:noFill/>
            </a:ln>
          </p:spPr>
          <p:txBody>
            <a:bodyPr wrap="square" rtlCol="0">
              <a:spAutoFit/>
            </a:bodyPr>
            <a:lstStyle/>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p:txBody>
        </p:sp>
      </p:grpSp>
      <p:sp>
        <p:nvSpPr>
          <p:cNvPr id="22" name="Rectangle 21">
            <a:extLst>
              <a:ext uri="{FF2B5EF4-FFF2-40B4-BE49-F238E27FC236}">
                <a16:creationId xmlns:a16="http://schemas.microsoft.com/office/drawing/2014/main" id="{22AE2F40-E58F-434C-AA16-606AA51B0F7B}"/>
              </a:ext>
            </a:extLst>
          </p:cNvPr>
          <p:cNvSpPr/>
          <p:nvPr/>
        </p:nvSpPr>
        <p:spPr>
          <a:xfrm>
            <a:off x="1432329" y="7560999"/>
            <a:ext cx="1440977" cy="884823"/>
          </a:xfrm>
          <a:prstGeom prst="rect">
            <a:avLst/>
          </a:prstGeom>
          <a:gradFill flip="none" rotWithShape="1">
            <a:gsLst>
              <a:gs pos="0">
                <a:srgbClr val="6DD4D0">
                  <a:tint val="66000"/>
                  <a:satMod val="160000"/>
                </a:srgbClr>
              </a:gs>
              <a:gs pos="50000">
                <a:srgbClr val="6DD4D0">
                  <a:tint val="44500"/>
                  <a:satMod val="160000"/>
                </a:srgbClr>
              </a:gs>
              <a:gs pos="100000">
                <a:srgbClr val="6DD4D0">
                  <a:tint val="23500"/>
                  <a:satMod val="160000"/>
                </a:srgb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35" name="Rectangle 34">
            <a:extLst>
              <a:ext uri="{FF2B5EF4-FFF2-40B4-BE49-F238E27FC236}">
                <a16:creationId xmlns:a16="http://schemas.microsoft.com/office/drawing/2014/main" id="{2268FAAE-0E0A-47F6-90DE-81BD357CE94D}"/>
              </a:ext>
            </a:extLst>
          </p:cNvPr>
          <p:cNvSpPr/>
          <p:nvPr/>
        </p:nvSpPr>
        <p:spPr>
          <a:xfrm>
            <a:off x="3405521" y="5223406"/>
            <a:ext cx="3130263" cy="858276"/>
          </a:xfrm>
          <a:prstGeom prst="rect">
            <a:avLst/>
          </a:prstGeom>
          <a:gradFill flip="none" rotWithShape="1">
            <a:gsLst>
              <a:gs pos="0">
                <a:srgbClr val="6DD4D0">
                  <a:tint val="66000"/>
                  <a:satMod val="160000"/>
                </a:srgbClr>
              </a:gs>
              <a:gs pos="50000">
                <a:srgbClr val="6DD4D0">
                  <a:tint val="44500"/>
                  <a:satMod val="160000"/>
                </a:srgbClr>
              </a:gs>
              <a:gs pos="100000">
                <a:srgbClr val="6DD4D0">
                  <a:tint val="23500"/>
                  <a:satMod val="160000"/>
                </a:srgb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37" name="Rectangle: Rounded Corners 36">
            <a:extLst>
              <a:ext uri="{FF2B5EF4-FFF2-40B4-BE49-F238E27FC236}">
                <a16:creationId xmlns:a16="http://schemas.microsoft.com/office/drawing/2014/main" id="{1D5145CC-72A4-4F48-AB24-C0D1B76B5E8B}"/>
              </a:ext>
            </a:extLst>
          </p:cNvPr>
          <p:cNvSpPr/>
          <p:nvPr/>
        </p:nvSpPr>
        <p:spPr>
          <a:xfrm>
            <a:off x="3364895" y="2290545"/>
            <a:ext cx="3170889" cy="2840643"/>
          </a:xfrm>
          <a:prstGeom prst="roundRect">
            <a:avLst>
              <a:gd name="adj" fmla="val 5156"/>
            </a:avLst>
          </a:prstGeom>
          <a:solidFill>
            <a:schemeClr val="bg1"/>
          </a:solidFill>
          <a:ln>
            <a:solidFill>
              <a:schemeClr val="accent6">
                <a:lumMod val="40000"/>
                <a:lumOff val="6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a:p>
            <a:pPr marL="259775" indent="-259775">
              <a:buFont typeface="Wingdings" panose="05000000000000000000" pitchFamily="2" charset="2"/>
              <a:buChar char="q"/>
            </a:pPr>
            <a:r>
              <a:rPr lang="en-US" sz="1510" dirty="0">
                <a:solidFill>
                  <a:schemeClr val="tx1"/>
                </a:solidFill>
              </a:rPr>
              <a:t>________________________</a:t>
            </a:r>
          </a:p>
        </p:txBody>
      </p:sp>
      <p:sp>
        <p:nvSpPr>
          <p:cNvPr id="38" name="TextBox 37">
            <a:extLst>
              <a:ext uri="{FF2B5EF4-FFF2-40B4-BE49-F238E27FC236}">
                <a16:creationId xmlns:a16="http://schemas.microsoft.com/office/drawing/2014/main" id="{9A4CD0AA-3C3B-434B-8EC5-A01D21688D74}"/>
              </a:ext>
            </a:extLst>
          </p:cNvPr>
          <p:cNvSpPr txBox="1"/>
          <p:nvPr/>
        </p:nvSpPr>
        <p:spPr>
          <a:xfrm>
            <a:off x="4257255" y="1940633"/>
            <a:ext cx="1538850" cy="288220"/>
          </a:xfrm>
          <a:prstGeom prst="rect">
            <a:avLst/>
          </a:prstGeom>
          <a:solidFill>
            <a:srgbClr val="6DD4D0"/>
          </a:solidFill>
          <a:ln>
            <a:noFill/>
          </a:ln>
        </p:spPr>
        <p:txBody>
          <a:bodyPr wrap="square" rtlCol="0">
            <a:spAutoFit/>
          </a:bodyPr>
          <a:lstStyle/>
          <a:p>
            <a:pPr algn="ctr"/>
            <a:r>
              <a:rPr lang="en-US" sz="1273" dirty="0"/>
              <a:t>Must Do This Week</a:t>
            </a:r>
          </a:p>
        </p:txBody>
      </p:sp>
      <p:pic>
        <p:nvPicPr>
          <p:cNvPr id="60" name="Picture 59" descr="Icon&#10;&#10;Description automatically generated">
            <a:extLst>
              <a:ext uri="{FF2B5EF4-FFF2-40B4-BE49-F238E27FC236}">
                <a16:creationId xmlns:a16="http://schemas.microsoft.com/office/drawing/2014/main" id="{CE4E8AA2-AF1E-41E9-B689-D737E0A15655}"/>
              </a:ext>
            </a:extLst>
          </p:cNvPr>
          <p:cNvPicPr>
            <a:picLocks noChangeAspect="1"/>
          </p:cNvPicPr>
          <p:nvPr/>
        </p:nvPicPr>
        <p:blipFill>
          <a:blip r:embed="rId2"/>
          <a:stretch>
            <a:fillRect/>
          </a:stretch>
        </p:blipFill>
        <p:spPr>
          <a:xfrm>
            <a:off x="2476031" y="533073"/>
            <a:ext cx="564555" cy="858277"/>
          </a:xfrm>
          <a:prstGeom prst="rect">
            <a:avLst/>
          </a:prstGeom>
        </p:spPr>
      </p:pic>
      <p:pic>
        <p:nvPicPr>
          <p:cNvPr id="9" name="Picture 8">
            <a:extLst>
              <a:ext uri="{FF2B5EF4-FFF2-40B4-BE49-F238E27FC236}">
                <a16:creationId xmlns:a16="http://schemas.microsoft.com/office/drawing/2014/main" id="{EF21CA38-6D73-4152-AA7B-2F81F32AAFF0}"/>
              </a:ext>
            </a:extLst>
          </p:cNvPr>
          <p:cNvPicPr>
            <a:picLocks noChangeAspect="1"/>
          </p:cNvPicPr>
          <p:nvPr/>
        </p:nvPicPr>
        <p:blipFill>
          <a:blip r:embed="rId3"/>
          <a:stretch>
            <a:fillRect/>
          </a:stretch>
        </p:blipFill>
        <p:spPr>
          <a:xfrm>
            <a:off x="1153344" y="7402461"/>
            <a:ext cx="584947" cy="466203"/>
          </a:xfrm>
          <a:prstGeom prst="rect">
            <a:avLst/>
          </a:prstGeom>
        </p:spPr>
      </p:pic>
      <p:pic>
        <p:nvPicPr>
          <p:cNvPr id="12" name="Picture 11">
            <a:extLst>
              <a:ext uri="{FF2B5EF4-FFF2-40B4-BE49-F238E27FC236}">
                <a16:creationId xmlns:a16="http://schemas.microsoft.com/office/drawing/2014/main" id="{CA16095C-19B8-49E6-B5B9-EE83D11D4F4B}"/>
              </a:ext>
            </a:extLst>
          </p:cNvPr>
          <p:cNvPicPr>
            <a:picLocks noChangeAspect="1"/>
          </p:cNvPicPr>
          <p:nvPr/>
        </p:nvPicPr>
        <p:blipFill>
          <a:blip r:embed="rId4"/>
          <a:stretch>
            <a:fillRect/>
          </a:stretch>
        </p:blipFill>
        <p:spPr>
          <a:xfrm>
            <a:off x="3091570" y="5056167"/>
            <a:ext cx="678846" cy="541041"/>
          </a:xfrm>
          <a:prstGeom prst="rect">
            <a:avLst/>
          </a:prstGeom>
        </p:spPr>
      </p:pic>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5"/>
          <a:stretch>
            <a:fillRect/>
          </a:stretch>
        </p:blipFill>
        <p:spPr>
          <a:xfrm>
            <a:off x="4889227" y="5979302"/>
            <a:ext cx="1833985" cy="2580292"/>
          </a:xfrm>
          <a:prstGeom prst="rect">
            <a:avLst/>
          </a:prstGeom>
        </p:spPr>
      </p:pic>
      <p:grpSp>
        <p:nvGrpSpPr>
          <p:cNvPr id="5" name="Group 4">
            <a:extLst>
              <a:ext uri="{FF2B5EF4-FFF2-40B4-BE49-F238E27FC236}">
                <a16:creationId xmlns:a16="http://schemas.microsoft.com/office/drawing/2014/main" id="{873476D8-3B0B-4272-8650-0B953C562EDA}"/>
              </a:ext>
            </a:extLst>
          </p:cNvPr>
          <p:cNvGrpSpPr/>
          <p:nvPr/>
        </p:nvGrpSpPr>
        <p:grpSpPr>
          <a:xfrm>
            <a:off x="1367017" y="1903162"/>
            <a:ext cx="1440977" cy="996282"/>
            <a:chOff x="1404372" y="3622158"/>
            <a:chExt cx="1585075" cy="1095910"/>
          </a:xfrm>
        </p:grpSpPr>
        <p:sp>
          <p:nvSpPr>
            <p:cNvPr id="28" name="TextBox 27">
              <a:extLst>
                <a:ext uri="{FF2B5EF4-FFF2-40B4-BE49-F238E27FC236}">
                  <a16:creationId xmlns:a16="http://schemas.microsoft.com/office/drawing/2014/main" id="{CBE48A89-DEE9-4061-86AC-F6C00E46AAAC}"/>
                </a:ext>
              </a:extLst>
            </p:cNvPr>
            <p:cNvSpPr txBox="1"/>
            <p:nvPr/>
          </p:nvSpPr>
          <p:spPr>
            <a:xfrm>
              <a:off x="1708486" y="3622158"/>
              <a:ext cx="1064178" cy="317042"/>
            </a:xfrm>
            <a:prstGeom prst="rect">
              <a:avLst/>
            </a:prstGeom>
            <a:solidFill>
              <a:srgbClr val="6DD4D0"/>
            </a:solidFill>
            <a:ln>
              <a:noFill/>
              <a:prstDash val="dash"/>
            </a:ln>
          </p:spPr>
          <p:txBody>
            <a:bodyPr wrap="square" rtlCol="0">
              <a:spAutoFit/>
            </a:bodyPr>
            <a:lstStyle/>
            <a:p>
              <a:pPr algn="ctr"/>
              <a:r>
                <a:rPr lang="en-US" sz="1273" dirty="0">
                  <a:latin typeface="Montserrat" panose="00000500000000000000" pitchFamily="50" charset="0"/>
                </a:rPr>
                <a:t>Mon</a:t>
              </a:r>
            </a:p>
          </p:txBody>
        </p:sp>
        <p:sp>
          <p:nvSpPr>
            <p:cNvPr id="29" name="TextBox 28">
              <a:extLst>
                <a:ext uri="{FF2B5EF4-FFF2-40B4-BE49-F238E27FC236}">
                  <a16:creationId xmlns:a16="http://schemas.microsoft.com/office/drawing/2014/main" id="{58E2B0A7-CA1F-4F33-98B0-A3ABE55E7956}"/>
                </a:ext>
              </a:extLst>
            </p:cNvPr>
            <p:cNvSpPr txBox="1"/>
            <p:nvPr/>
          </p:nvSpPr>
          <p:spPr>
            <a:xfrm>
              <a:off x="1404372" y="3970075"/>
              <a:ext cx="1585075" cy="747993"/>
            </a:xfrm>
            <a:prstGeom prst="rect">
              <a:avLst/>
            </a:prstGeom>
            <a:noFill/>
            <a:ln>
              <a:noFill/>
            </a:ln>
          </p:spPr>
          <p:txBody>
            <a:bodyPr wrap="square" rtlCol="0">
              <a:spAutoFit/>
            </a:bodyPr>
            <a:lstStyle/>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p:txBody>
        </p:sp>
      </p:grpSp>
      <p:grpSp>
        <p:nvGrpSpPr>
          <p:cNvPr id="47" name="Group 46">
            <a:extLst>
              <a:ext uri="{FF2B5EF4-FFF2-40B4-BE49-F238E27FC236}">
                <a16:creationId xmlns:a16="http://schemas.microsoft.com/office/drawing/2014/main" id="{A2A18009-1EB5-4041-9316-BE25F6A298CD}"/>
              </a:ext>
            </a:extLst>
          </p:cNvPr>
          <p:cNvGrpSpPr/>
          <p:nvPr/>
        </p:nvGrpSpPr>
        <p:grpSpPr>
          <a:xfrm>
            <a:off x="1367017" y="3053813"/>
            <a:ext cx="1440977" cy="996282"/>
            <a:chOff x="1404372" y="3622158"/>
            <a:chExt cx="1585075" cy="1095910"/>
          </a:xfrm>
        </p:grpSpPr>
        <p:sp>
          <p:nvSpPr>
            <p:cNvPr id="48" name="TextBox 47">
              <a:extLst>
                <a:ext uri="{FF2B5EF4-FFF2-40B4-BE49-F238E27FC236}">
                  <a16:creationId xmlns:a16="http://schemas.microsoft.com/office/drawing/2014/main" id="{89F27C45-4E32-476C-8B01-4861B6810222}"/>
                </a:ext>
              </a:extLst>
            </p:cNvPr>
            <p:cNvSpPr txBox="1"/>
            <p:nvPr/>
          </p:nvSpPr>
          <p:spPr>
            <a:xfrm>
              <a:off x="1708486" y="3622158"/>
              <a:ext cx="1064178" cy="317042"/>
            </a:xfrm>
            <a:prstGeom prst="rect">
              <a:avLst/>
            </a:prstGeom>
            <a:solidFill>
              <a:srgbClr val="6DD4D0"/>
            </a:solidFill>
            <a:ln>
              <a:noFill/>
              <a:prstDash val="dash"/>
            </a:ln>
          </p:spPr>
          <p:txBody>
            <a:bodyPr wrap="square" rtlCol="0">
              <a:spAutoFit/>
            </a:bodyPr>
            <a:lstStyle/>
            <a:p>
              <a:pPr algn="ctr"/>
              <a:r>
                <a:rPr lang="en-US" sz="1273" dirty="0">
                  <a:latin typeface="Montserrat" panose="00000500000000000000" pitchFamily="50" charset="0"/>
                </a:rPr>
                <a:t>Tue</a:t>
              </a:r>
            </a:p>
          </p:txBody>
        </p:sp>
        <p:sp>
          <p:nvSpPr>
            <p:cNvPr id="49" name="TextBox 48">
              <a:extLst>
                <a:ext uri="{FF2B5EF4-FFF2-40B4-BE49-F238E27FC236}">
                  <a16:creationId xmlns:a16="http://schemas.microsoft.com/office/drawing/2014/main" id="{D5ED5650-10BD-41C3-9FA1-C3264425CF24}"/>
                </a:ext>
              </a:extLst>
            </p:cNvPr>
            <p:cNvSpPr txBox="1"/>
            <p:nvPr/>
          </p:nvSpPr>
          <p:spPr>
            <a:xfrm>
              <a:off x="1404372" y="3970075"/>
              <a:ext cx="1585075" cy="747993"/>
            </a:xfrm>
            <a:prstGeom prst="rect">
              <a:avLst/>
            </a:prstGeom>
            <a:noFill/>
            <a:ln>
              <a:noFill/>
            </a:ln>
          </p:spPr>
          <p:txBody>
            <a:bodyPr wrap="square" rtlCol="0">
              <a:spAutoFit/>
            </a:bodyPr>
            <a:lstStyle/>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p:txBody>
        </p:sp>
      </p:grpSp>
      <p:grpSp>
        <p:nvGrpSpPr>
          <p:cNvPr id="50" name="Group 49">
            <a:extLst>
              <a:ext uri="{FF2B5EF4-FFF2-40B4-BE49-F238E27FC236}">
                <a16:creationId xmlns:a16="http://schemas.microsoft.com/office/drawing/2014/main" id="{123138F5-5DD3-4DB5-9149-D730761D4CC6}"/>
              </a:ext>
            </a:extLst>
          </p:cNvPr>
          <p:cNvGrpSpPr/>
          <p:nvPr/>
        </p:nvGrpSpPr>
        <p:grpSpPr>
          <a:xfrm>
            <a:off x="1367017" y="4253663"/>
            <a:ext cx="1440977" cy="947083"/>
            <a:chOff x="1404372" y="3676277"/>
            <a:chExt cx="1585075" cy="1041792"/>
          </a:xfrm>
        </p:grpSpPr>
        <p:sp>
          <p:nvSpPr>
            <p:cNvPr id="51" name="TextBox 50">
              <a:extLst>
                <a:ext uri="{FF2B5EF4-FFF2-40B4-BE49-F238E27FC236}">
                  <a16:creationId xmlns:a16="http://schemas.microsoft.com/office/drawing/2014/main" id="{E286F68A-0B28-4D18-8E68-5FA65F12B8B6}"/>
                </a:ext>
              </a:extLst>
            </p:cNvPr>
            <p:cNvSpPr txBox="1"/>
            <p:nvPr/>
          </p:nvSpPr>
          <p:spPr>
            <a:xfrm>
              <a:off x="1696558" y="3676277"/>
              <a:ext cx="1144391" cy="317042"/>
            </a:xfrm>
            <a:prstGeom prst="rect">
              <a:avLst/>
            </a:prstGeom>
            <a:solidFill>
              <a:srgbClr val="6DD4D0"/>
            </a:solidFill>
            <a:ln>
              <a:noFill/>
              <a:prstDash val="dash"/>
            </a:ln>
          </p:spPr>
          <p:txBody>
            <a:bodyPr wrap="square" rtlCol="0">
              <a:spAutoFit/>
            </a:bodyPr>
            <a:lstStyle/>
            <a:p>
              <a:pPr algn="ctr"/>
              <a:r>
                <a:rPr lang="en-US" sz="1273" dirty="0">
                  <a:latin typeface="Montserrat" panose="00000500000000000000" pitchFamily="50" charset="0"/>
                </a:rPr>
                <a:t>Wed</a:t>
              </a:r>
            </a:p>
          </p:txBody>
        </p:sp>
        <p:sp>
          <p:nvSpPr>
            <p:cNvPr id="52" name="TextBox 51">
              <a:extLst>
                <a:ext uri="{FF2B5EF4-FFF2-40B4-BE49-F238E27FC236}">
                  <a16:creationId xmlns:a16="http://schemas.microsoft.com/office/drawing/2014/main" id="{E6D5BA67-B325-4FDA-981E-31DDE8BED786}"/>
                </a:ext>
              </a:extLst>
            </p:cNvPr>
            <p:cNvSpPr txBox="1"/>
            <p:nvPr/>
          </p:nvSpPr>
          <p:spPr>
            <a:xfrm>
              <a:off x="1404372" y="3970075"/>
              <a:ext cx="1585075" cy="747994"/>
            </a:xfrm>
            <a:prstGeom prst="rect">
              <a:avLst/>
            </a:prstGeom>
            <a:noFill/>
            <a:ln>
              <a:noFill/>
            </a:ln>
          </p:spPr>
          <p:txBody>
            <a:bodyPr wrap="square" rtlCol="0">
              <a:spAutoFit/>
            </a:bodyPr>
            <a:lstStyle/>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p:txBody>
        </p:sp>
      </p:grpSp>
      <p:grpSp>
        <p:nvGrpSpPr>
          <p:cNvPr id="53" name="Group 52">
            <a:extLst>
              <a:ext uri="{FF2B5EF4-FFF2-40B4-BE49-F238E27FC236}">
                <a16:creationId xmlns:a16="http://schemas.microsoft.com/office/drawing/2014/main" id="{DC3037B2-8BEC-4A84-B2B8-AAB346222043}"/>
              </a:ext>
            </a:extLst>
          </p:cNvPr>
          <p:cNvGrpSpPr/>
          <p:nvPr/>
        </p:nvGrpSpPr>
        <p:grpSpPr>
          <a:xfrm>
            <a:off x="1367017" y="5355115"/>
            <a:ext cx="1440977" cy="996282"/>
            <a:chOff x="1404372" y="3622158"/>
            <a:chExt cx="1585075" cy="1095910"/>
          </a:xfrm>
        </p:grpSpPr>
        <p:sp>
          <p:nvSpPr>
            <p:cNvPr id="54" name="TextBox 53">
              <a:extLst>
                <a:ext uri="{FF2B5EF4-FFF2-40B4-BE49-F238E27FC236}">
                  <a16:creationId xmlns:a16="http://schemas.microsoft.com/office/drawing/2014/main" id="{14CC36E8-3081-4E53-A85F-599E60F22A36}"/>
                </a:ext>
              </a:extLst>
            </p:cNvPr>
            <p:cNvSpPr txBox="1"/>
            <p:nvPr/>
          </p:nvSpPr>
          <p:spPr>
            <a:xfrm>
              <a:off x="1708486" y="3622158"/>
              <a:ext cx="1064178" cy="317042"/>
            </a:xfrm>
            <a:prstGeom prst="rect">
              <a:avLst/>
            </a:prstGeom>
            <a:solidFill>
              <a:srgbClr val="6DD4D0"/>
            </a:solidFill>
            <a:ln>
              <a:noFill/>
              <a:prstDash val="dash"/>
            </a:ln>
          </p:spPr>
          <p:txBody>
            <a:bodyPr wrap="square" rtlCol="0">
              <a:spAutoFit/>
            </a:bodyPr>
            <a:lstStyle/>
            <a:p>
              <a:pPr algn="ctr"/>
              <a:r>
                <a:rPr lang="en-US" sz="1273" dirty="0">
                  <a:latin typeface="Montserrat" panose="00000500000000000000" pitchFamily="50" charset="0"/>
                </a:rPr>
                <a:t>Thru</a:t>
              </a:r>
            </a:p>
          </p:txBody>
        </p:sp>
        <p:sp>
          <p:nvSpPr>
            <p:cNvPr id="55" name="TextBox 54">
              <a:extLst>
                <a:ext uri="{FF2B5EF4-FFF2-40B4-BE49-F238E27FC236}">
                  <a16:creationId xmlns:a16="http://schemas.microsoft.com/office/drawing/2014/main" id="{294B9F67-17D6-4882-B739-F17A240967A0}"/>
                </a:ext>
              </a:extLst>
            </p:cNvPr>
            <p:cNvSpPr txBox="1"/>
            <p:nvPr/>
          </p:nvSpPr>
          <p:spPr>
            <a:xfrm>
              <a:off x="1404372" y="3970075"/>
              <a:ext cx="1585075" cy="747993"/>
            </a:xfrm>
            <a:prstGeom prst="rect">
              <a:avLst/>
            </a:prstGeom>
            <a:noFill/>
            <a:ln>
              <a:noFill/>
            </a:ln>
          </p:spPr>
          <p:txBody>
            <a:bodyPr wrap="square" rtlCol="0">
              <a:spAutoFit/>
            </a:bodyPr>
            <a:lstStyle/>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p:txBody>
        </p:sp>
      </p:grpSp>
      <p:grpSp>
        <p:nvGrpSpPr>
          <p:cNvPr id="56" name="Group 55">
            <a:extLst>
              <a:ext uri="{FF2B5EF4-FFF2-40B4-BE49-F238E27FC236}">
                <a16:creationId xmlns:a16="http://schemas.microsoft.com/office/drawing/2014/main" id="{D514BF99-C050-474D-883C-4EF0A1E11C00}"/>
              </a:ext>
            </a:extLst>
          </p:cNvPr>
          <p:cNvGrpSpPr/>
          <p:nvPr/>
        </p:nvGrpSpPr>
        <p:grpSpPr>
          <a:xfrm>
            <a:off x="1367017" y="6505765"/>
            <a:ext cx="1440977" cy="996282"/>
            <a:chOff x="1404372" y="3622158"/>
            <a:chExt cx="1585075" cy="1095910"/>
          </a:xfrm>
        </p:grpSpPr>
        <p:sp>
          <p:nvSpPr>
            <p:cNvPr id="57" name="TextBox 56">
              <a:extLst>
                <a:ext uri="{FF2B5EF4-FFF2-40B4-BE49-F238E27FC236}">
                  <a16:creationId xmlns:a16="http://schemas.microsoft.com/office/drawing/2014/main" id="{73A7FCC3-6977-4647-A4AD-1F920B3A54B0}"/>
                </a:ext>
              </a:extLst>
            </p:cNvPr>
            <p:cNvSpPr txBox="1"/>
            <p:nvPr/>
          </p:nvSpPr>
          <p:spPr>
            <a:xfrm>
              <a:off x="1708486" y="3622158"/>
              <a:ext cx="1064178" cy="317042"/>
            </a:xfrm>
            <a:prstGeom prst="rect">
              <a:avLst/>
            </a:prstGeom>
            <a:solidFill>
              <a:srgbClr val="6DD4D0"/>
            </a:solidFill>
            <a:ln>
              <a:noFill/>
              <a:prstDash val="dash"/>
            </a:ln>
          </p:spPr>
          <p:txBody>
            <a:bodyPr wrap="square" rtlCol="0">
              <a:spAutoFit/>
            </a:bodyPr>
            <a:lstStyle/>
            <a:p>
              <a:pPr algn="ctr"/>
              <a:r>
                <a:rPr lang="en-US" sz="1273" dirty="0">
                  <a:latin typeface="Montserrat" panose="00000500000000000000" pitchFamily="50" charset="0"/>
                </a:rPr>
                <a:t>Fri</a:t>
              </a:r>
            </a:p>
          </p:txBody>
        </p:sp>
        <p:sp>
          <p:nvSpPr>
            <p:cNvPr id="58" name="TextBox 57">
              <a:extLst>
                <a:ext uri="{FF2B5EF4-FFF2-40B4-BE49-F238E27FC236}">
                  <a16:creationId xmlns:a16="http://schemas.microsoft.com/office/drawing/2014/main" id="{1E4182CE-29EA-4A0E-9554-466A55292E13}"/>
                </a:ext>
              </a:extLst>
            </p:cNvPr>
            <p:cNvSpPr txBox="1"/>
            <p:nvPr/>
          </p:nvSpPr>
          <p:spPr>
            <a:xfrm>
              <a:off x="1404372" y="3970075"/>
              <a:ext cx="1585075" cy="747993"/>
            </a:xfrm>
            <a:prstGeom prst="rect">
              <a:avLst/>
            </a:prstGeom>
            <a:noFill/>
            <a:ln>
              <a:noFill/>
            </a:ln>
          </p:spPr>
          <p:txBody>
            <a:bodyPr wrap="square" rtlCol="0">
              <a:spAutoFit/>
            </a:bodyPr>
            <a:lstStyle/>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p:txBody>
        </p:sp>
      </p:grpSp>
      <p:grpSp>
        <p:nvGrpSpPr>
          <p:cNvPr id="59" name="Group 58">
            <a:extLst>
              <a:ext uri="{FF2B5EF4-FFF2-40B4-BE49-F238E27FC236}">
                <a16:creationId xmlns:a16="http://schemas.microsoft.com/office/drawing/2014/main" id="{71E868EF-D1C1-4106-8A68-FF42603F0415}"/>
              </a:ext>
            </a:extLst>
          </p:cNvPr>
          <p:cNvGrpSpPr/>
          <p:nvPr/>
        </p:nvGrpSpPr>
        <p:grpSpPr>
          <a:xfrm>
            <a:off x="3372030" y="7353367"/>
            <a:ext cx="1440977" cy="996282"/>
            <a:chOff x="1404372" y="3622158"/>
            <a:chExt cx="1585075" cy="1095910"/>
          </a:xfrm>
        </p:grpSpPr>
        <p:sp>
          <p:nvSpPr>
            <p:cNvPr id="61" name="TextBox 60">
              <a:extLst>
                <a:ext uri="{FF2B5EF4-FFF2-40B4-BE49-F238E27FC236}">
                  <a16:creationId xmlns:a16="http://schemas.microsoft.com/office/drawing/2014/main" id="{A508D18A-FE98-466B-8FC7-FE9C61C8E4D9}"/>
                </a:ext>
              </a:extLst>
            </p:cNvPr>
            <p:cNvSpPr txBox="1"/>
            <p:nvPr/>
          </p:nvSpPr>
          <p:spPr>
            <a:xfrm>
              <a:off x="1708486" y="3622158"/>
              <a:ext cx="1064178" cy="317042"/>
            </a:xfrm>
            <a:prstGeom prst="rect">
              <a:avLst/>
            </a:prstGeom>
            <a:solidFill>
              <a:srgbClr val="6DD4D0"/>
            </a:solidFill>
            <a:ln>
              <a:noFill/>
              <a:prstDash val="dash"/>
            </a:ln>
          </p:spPr>
          <p:txBody>
            <a:bodyPr wrap="square" rtlCol="0">
              <a:spAutoFit/>
            </a:bodyPr>
            <a:lstStyle/>
            <a:p>
              <a:pPr algn="ctr"/>
              <a:r>
                <a:rPr lang="en-US" sz="1273" dirty="0">
                  <a:latin typeface="Montserrat" panose="00000500000000000000" pitchFamily="50" charset="0"/>
                </a:rPr>
                <a:t>Sat</a:t>
              </a:r>
            </a:p>
          </p:txBody>
        </p:sp>
        <p:sp>
          <p:nvSpPr>
            <p:cNvPr id="62" name="TextBox 61">
              <a:extLst>
                <a:ext uri="{FF2B5EF4-FFF2-40B4-BE49-F238E27FC236}">
                  <a16:creationId xmlns:a16="http://schemas.microsoft.com/office/drawing/2014/main" id="{1F111959-29B5-49F3-9795-43AF99868B11}"/>
                </a:ext>
              </a:extLst>
            </p:cNvPr>
            <p:cNvSpPr txBox="1"/>
            <p:nvPr/>
          </p:nvSpPr>
          <p:spPr>
            <a:xfrm>
              <a:off x="1404372" y="3970075"/>
              <a:ext cx="1585075" cy="747993"/>
            </a:xfrm>
            <a:prstGeom prst="rect">
              <a:avLst/>
            </a:prstGeom>
            <a:noFill/>
            <a:ln>
              <a:noFill/>
            </a:ln>
          </p:spPr>
          <p:txBody>
            <a:bodyPr wrap="square" rtlCol="0">
              <a:spAutoFit/>
            </a:bodyPr>
            <a:lstStyle/>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a:p>
              <a:pPr marL="259775" indent="-259775">
                <a:buFont typeface="Courier New" panose="02070309020205020404" pitchFamily="49" charset="0"/>
                <a:buChar char="o"/>
              </a:pPr>
              <a:r>
                <a:rPr lang="en-US" sz="1273" dirty="0"/>
                <a:t>____________</a:t>
              </a:r>
            </a:p>
          </p:txBody>
        </p:sp>
      </p:grpSp>
    </p:spTree>
    <p:extLst>
      <p:ext uri="{BB962C8B-B14F-4D97-AF65-F5344CB8AC3E}">
        <p14:creationId xmlns:p14="http://schemas.microsoft.com/office/powerpoint/2010/main" val="38438320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74073" y="481901"/>
            <a:ext cx="6567054" cy="818019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92826" y="598754"/>
            <a:ext cx="6353299"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646347" y="556945"/>
            <a:ext cx="4022505" cy="931794"/>
          </a:xfrm>
          <a:prstGeom prst="rect">
            <a:avLst/>
          </a:prstGeom>
          <a:noFill/>
        </p:spPr>
        <p:txBody>
          <a:bodyPr wrap="square" rtlCol="0">
            <a:spAutoFit/>
          </a:bodyPr>
          <a:lstStyle/>
          <a:p>
            <a:pPr algn="ctr"/>
            <a:r>
              <a:rPr lang="en-US" sz="5455" dirty="0">
                <a:latin typeface="Beauty And Love Sans" pitchFamily="50" charset="0"/>
              </a:rPr>
              <a:t>January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670100" y="335989"/>
            <a:ext cx="564555" cy="858277"/>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338317" y="585638"/>
            <a:ext cx="426055" cy="627065"/>
          </a:xfrm>
          <a:prstGeom prst="rect">
            <a:avLst/>
          </a:prstGeom>
        </p:spPr>
      </p:pic>
      <p:graphicFrame>
        <p:nvGraphicFramePr>
          <p:cNvPr id="29" name="Table 28">
            <a:extLst>
              <a:ext uri="{FF2B5EF4-FFF2-40B4-BE49-F238E27FC236}">
                <a16:creationId xmlns:a16="http://schemas.microsoft.com/office/drawing/2014/main" id="{8FC64E2C-4F43-41A4-97EE-E4FF99702063}"/>
              </a:ext>
            </a:extLst>
          </p:cNvPr>
          <p:cNvGraphicFramePr>
            <a:graphicFrameLocks noGrp="1"/>
          </p:cNvGraphicFramePr>
          <p:nvPr>
            <p:extLst>
              <p:ext uri="{D42A27DB-BD31-4B8C-83A1-F6EECF244321}">
                <p14:modId xmlns:p14="http://schemas.microsoft.com/office/powerpoint/2010/main" val="4111813262"/>
              </p:ext>
            </p:extLst>
          </p:nvPr>
        </p:nvGraphicFramePr>
        <p:xfrm>
          <a:off x="775169" y="972125"/>
          <a:ext cx="5788612" cy="6354702"/>
        </p:xfrm>
        <a:graphic>
          <a:graphicData uri="http://schemas.openxmlformats.org/drawingml/2006/table">
            <a:tbl>
              <a:tblPr firstRow="1" bandRow="1">
                <a:tableStyleId>{0505E3EF-67EA-436B-97B2-0124C06EBD24}</a:tableStyleId>
              </a:tblPr>
              <a:tblGrid>
                <a:gridCol w="826945">
                  <a:extLst>
                    <a:ext uri="{9D8B030D-6E8A-4147-A177-3AD203B41FA5}">
                      <a16:colId xmlns:a16="http://schemas.microsoft.com/office/drawing/2014/main" val="698137176"/>
                    </a:ext>
                  </a:extLst>
                </a:gridCol>
                <a:gridCol w="826945">
                  <a:extLst>
                    <a:ext uri="{9D8B030D-6E8A-4147-A177-3AD203B41FA5}">
                      <a16:colId xmlns:a16="http://schemas.microsoft.com/office/drawing/2014/main" val="3826593450"/>
                    </a:ext>
                  </a:extLst>
                </a:gridCol>
                <a:gridCol w="826945">
                  <a:extLst>
                    <a:ext uri="{9D8B030D-6E8A-4147-A177-3AD203B41FA5}">
                      <a16:colId xmlns:a16="http://schemas.microsoft.com/office/drawing/2014/main" val="18862860"/>
                    </a:ext>
                  </a:extLst>
                </a:gridCol>
                <a:gridCol w="826945">
                  <a:extLst>
                    <a:ext uri="{9D8B030D-6E8A-4147-A177-3AD203B41FA5}">
                      <a16:colId xmlns:a16="http://schemas.microsoft.com/office/drawing/2014/main" val="1511723880"/>
                    </a:ext>
                  </a:extLst>
                </a:gridCol>
                <a:gridCol w="826945">
                  <a:extLst>
                    <a:ext uri="{9D8B030D-6E8A-4147-A177-3AD203B41FA5}">
                      <a16:colId xmlns:a16="http://schemas.microsoft.com/office/drawing/2014/main" val="322648099"/>
                    </a:ext>
                  </a:extLst>
                </a:gridCol>
                <a:gridCol w="826945">
                  <a:extLst>
                    <a:ext uri="{9D8B030D-6E8A-4147-A177-3AD203B41FA5}">
                      <a16:colId xmlns:a16="http://schemas.microsoft.com/office/drawing/2014/main" val="4120285314"/>
                    </a:ext>
                  </a:extLst>
                </a:gridCol>
                <a:gridCol w="826945">
                  <a:extLst>
                    <a:ext uri="{9D8B030D-6E8A-4147-A177-3AD203B41FA5}">
                      <a16:colId xmlns:a16="http://schemas.microsoft.com/office/drawing/2014/main" val="1081778277"/>
                    </a:ext>
                  </a:extLst>
                </a:gridCol>
              </a:tblGrid>
              <a:tr h="439589">
                <a:tc gridSpan="7">
                  <a:txBody>
                    <a:bodyPr/>
                    <a:lstStyle/>
                    <a:p>
                      <a:pPr algn="ctr"/>
                      <a:endParaRPr lang="en-US" sz="1000" b="0" spc="0" dirty="0">
                        <a:latin typeface="Algerian" panose="04020705040A02060702" pitchFamily="82" charset="0"/>
                      </a:endParaRPr>
                    </a:p>
                  </a:txBody>
                  <a:tcPr marL="294117" marR="294117" marT="147058" marB="147058">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01477">
                <a:tc>
                  <a:txBody>
                    <a:bodyPr/>
                    <a:lstStyle/>
                    <a:p>
                      <a:pPr algn="ctr"/>
                      <a:r>
                        <a:rPr lang="en-US" sz="1000" b="0" spc="600" dirty="0">
                          <a:latin typeface="Montserrat" pitchFamily="2" charset="77"/>
                        </a:rPr>
                        <a:t>Sun</a:t>
                      </a:r>
                    </a:p>
                  </a:txBody>
                  <a:tcPr marL="98702" marR="98702" marT="49351" marB="49351"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Mon</a:t>
                      </a:r>
                    </a:p>
                  </a:txBody>
                  <a:tcPr marL="98702" marR="98702" marT="49351" marB="49351"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Tue</a:t>
                      </a:r>
                    </a:p>
                  </a:txBody>
                  <a:tcPr marL="98702" marR="98702" marT="49351" marB="49351"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Wed</a:t>
                      </a:r>
                    </a:p>
                  </a:txBody>
                  <a:tcPr marL="98702" marR="98702" marT="49351" marB="49351"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Thu</a:t>
                      </a:r>
                    </a:p>
                  </a:txBody>
                  <a:tcPr marL="98702" marR="98702" marT="49351" marB="49351"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Fri</a:t>
                      </a:r>
                    </a:p>
                  </a:txBody>
                  <a:tcPr marL="98702" marR="98702" marT="49351" marB="49351"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Sat</a:t>
                      </a:r>
                    </a:p>
                  </a:txBody>
                  <a:tcPr marL="98702" marR="98702" marT="49351" marB="49351"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066708">
                <a:tc>
                  <a:txBody>
                    <a:bodyPr/>
                    <a:lstStyle/>
                    <a:p>
                      <a:pPr algn="l"/>
                      <a:endParaRPr lang="en-US" sz="100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00" b="0" spc="0" dirty="0">
                          <a:latin typeface="Montserrat" panose="00000500000000000000" pitchFamily="50" charset="0"/>
                        </a:rPr>
                        <a:t>1</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909385">
                <a:tc>
                  <a:txBody>
                    <a:bodyPr/>
                    <a:lstStyle/>
                    <a:p>
                      <a:pPr algn="l"/>
                      <a:r>
                        <a:rPr lang="en-US" sz="1000" b="0" spc="0" dirty="0">
                          <a:latin typeface="Montserrat" panose="00000500000000000000" pitchFamily="50" charset="0"/>
                        </a:rPr>
                        <a:t>2</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4</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5</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6</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7</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8</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909385">
                <a:tc>
                  <a:txBody>
                    <a:bodyPr/>
                    <a:lstStyle/>
                    <a:p>
                      <a:pPr algn="l"/>
                      <a:r>
                        <a:rPr lang="en-US" sz="1000" b="0" spc="0" dirty="0">
                          <a:latin typeface="Montserrat" panose="00000500000000000000" pitchFamily="50" charset="0"/>
                        </a:rPr>
                        <a:t>9</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10</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11</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12</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13</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14</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15</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909385">
                <a:tc>
                  <a:txBody>
                    <a:bodyPr/>
                    <a:lstStyle/>
                    <a:p>
                      <a:pPr algn="l"/>
                      <a:r>
                        <a:rPr lang="en-US" sz="1000" b="0" spc="0" dirty="0">
                          <a:latin typeface="Montserrat" panose="00000500000000000000" pitchFamily="50" charset="0"/>
                        </a:rPr>
                        <a:t>16</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17</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18</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19</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20</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21</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22</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909385">
                <a:tc>
                  <a:txBody>
                    <a:bodyPr/>
                    <a:lstStyle/>
                    <a:p>
                      <a:pPr algn="l"/>
                      <a:r>
                        <a:rPr lang="en-US" sz="1000" b="0" spc="0" dirty="0">
                          <a:latin typeface="Montserrat" panose="00000500000000000000" pitchFamily="50" charset="0"/>
                        </a:rPr>
                        <a:t>23</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24</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25</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26</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27</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28</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29</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r h="909385">
                <a:tc>
                  <a:txBody>
                    <a:bodyPr/>
                    <a:lstStyle/>
                    <a:p>
                      <a:pPr algn="l"/>
                      <a:r>
                        <a:rPr lang="en-US" sz="1000" b="0" spc="0" dirty="0">
                          <a:latin typeface="Montserrat" panose="00000500000000000000" pitchFamily="50" charset="0"/>
                        </a:rPr>
                        <a:t>30</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31</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2180390700"/>
                  </a:ext>
                </a:extLst>
              </a:tr>
            </a:tbl>
          </a:graphicData>
        </a:graphic>
      </p:graphicFrame>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75169" y="7700198"/>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75169" y="7947601"/>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75169" y="8195004"/>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5751428" y="6493105"/>
            <a:ext cx="1624704" cy="2285847"/>
          </a:xfrm>
          <a:prstGeom prst="rect">
            <a:avLst/>
          </a:prstGeom>
        </p:spPr>
      </p:pic>
    </p:spTree>
    <p:extLst>
      <p:ext uri="{BB962C8B-B14F-4D97-AF65-F5344CB8AC3E}">
        <p14:creationId xmlns:p14="http://schemas.microsoft.com/office/powerpoint/2010/main" val="3113269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374073" y="481901"/>
            <a:ext cx="6567054" cy="818019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92826" y="598754"/>
            <a:ext cx="6353299" cy="7882509"/>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10"/>
          </a:p>
        </p:txBody>
      </p:sp>
      <p:sp>
        <p:nvSpPr>
          <p:cNvPr id="5" name="TextBox 4">
            <a:extLst>
              <a:ext uri="{FF2B5EF4-FFF2-40B4-BE49-F238E27FC236}">
                <a16:creationId xmlns:a16="http://schemas.microsoft.com/office/drawing/2014/main" id="{FE4762F2-65C3-4F10-8336-083E58D32DF4}"/>
              </a:ext>
            </a:extLst>
          </p:cNvPr>
          <p:cNvSpPr txBox="1"/>
          <p:nvPr/>
        </p:nvSpPr>
        <p:spPr>
          <a:xfrm>
            <a:off x="1646347" y="556945"/>
            <a:ext cx="4022505" cy="931794"/>
          </a:xfrm>
          <a:prstGeom prst="rect">
            <a:avLst/>
          </a:prstGeom>
          <a:noFill/>
        </p:spPr>
        <p:txBody>
          <a:bodyPr wrap="square" rtlCol="0">
            <a:spAutoFit/>
          </a:bodyPr>
          <a:lstStyle/>
          <a:p>
            <a:pPr algn="ctr"/>
            <a:r>
              <a:rPr lang="en-US" sz="5455" dirty="0">
                <a:latin typeface="Beauty And Love Sans" pitchFamily="50" charset="0"/>
              </a:rPr>
              <a:t>February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528549" y="366674"/>
            <a:ext cx="564555" cy="858277"/>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211342" y="638526"/>
            <a:ext cx="426055" cy="627065"/>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75169" y="7700198"/>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75169" y="7947601"/>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75169" y="8195004"/>
            <a:ext cx="5788612"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2" name="Table 11">
            <a:extLst>
              <a:ext uri="{FF2B5EF4-FFF2-40B4-BE49-F238E27FC236}">
                <a16:creationId xmlns:a16="http://schemas.microsoft.com/office/drawing/2014/main" id="{3E252062-CC8C-4FB1-AF4A-E4ECA75B0220}"/>
              </a:ext>
            </a:extLst>
          </p:cNvPr>
          <p:cNvGraphicFramePr>
            <a:graphicFrameLocks noGrp="1"/>
          </p:cNvGraphicFramePr>
          <p:nvPr>
            <p:extLst>
              <p:ext uri="{D42A27DB-BD31-4B8C-83A1-F6EECF244321}">
                <p14:modId xmlns:p14="http://schemas.microsoft.com/office/powerpoint/2010/main" val="594051244"/>
              </p:ext>
            </p:extLst>
          </p:nvPr>
        </p:nvGraphicFramePr>
        <p:xfrm>
          <a:off x="775169" y="912666"/>
          <a:ext cx="5788612" cy="6461956"/>
        </p:xfrm>
        <a:graphic>
          <a:graphicData uri="http://schemas.openxmlformats.org/drawingml/2006/table">
            <a:tbl>
              <a:tblPr firstRow="1" bandRow="1">
                <a:tableStyleId>{0505E3EF-67EA-436B-97B2-0124C06EBD24}</a:tableStyleId>
              </a:tblPr>
              <a:tblGrid>
                <a:gridCol w="826945">
                  <a:extLst>
                    <a:ext uri="{9D8B030D-6E8A-4147-A177-3AD203B41FA5}">
                      <a16:colId xmlns:a16="http://schemas.microsoft.com/office/drawing/2014/main" val="698137176"/>
                    </a:ext>
                  </a:extLst>
                </a:gridCol>
                <a:gridCol w="826945">
                  <a:extLst>
                    <a:ext uri="{9D8B030D-6E8A-4147-A177-3AD203B41FA5}">
                      <a16:colId xmlns:a16="http://schemas.microsoft.com/office/drawing/2014/main" val="3826593450"/>
                    </a:ext>
                  </a:extLst>
                </a:gridCol>
                <a:gridCol w="826945">
                  <a:extLst>
                    <a:ext uri="{9D8B030D-6E8A-4147-A177-3AD203B41FA5}">
                      <a16:colId xmlns:a16="http://schemas.microsoft.com/office/drawing/2014/main" val="18862860"/>
                    </a:ext>
                  </a:extLst>
                </a:gridCol>
                <a:gridCol w="826945">
                  <a:extLst>
                    <a:ext uri="{9D8B030D-6E8A-4147-A177-3AD203B41FA5}">
                      <a16:colId xmlns:a16="http://schemas.microsoft.com/office/drawing/2014/main" val="1511723880"/>
                    </a:ext>
                  </a:extLst>
                </a:gridCol>
                <a:gridCol w="826945">
                  <a:extLst>
                    <a:ext uri="{9D8B030D-6E8A-4147-A177-3AD203B41FA5}">
                      <a16:colId xmlns:a16="http://schemas.microsoft.com/office/drawing/2014/main" val="322648099"/>
                    </a:ext>
                  </a:extLst>
                </a:gridCol>
                <a:gridCol w="826945">
                  <a:extLst>
                    <a:ext uri="{9D8B030D-6E8A-4147-A177-3AD203B41FA5}">
                      <a16:colId xmlns:a16="http://schemas.microsoft.com/office/drawing/2014/main" val="4120285314"/>
                    </a:ext>
                  </a:extLst>
                </a:gridCol>
                <a:gridCol w="826945">
                  <a:extLst>
                    <a:ext uri="{9D8B030D-6E8A-4147-A177-3AD203B41FA5}">
                      <a16:colId xmlns:a16="http://schemas.microsoft.com/office/drawing/2014/main" val="1081778277"/>
                    </a:ext>
                  </a:extLst>
                </a:gridCol>
              </a:tblGrid>
              <a:tr h="605855">
                <a:tc gridSpan="7">
                  <a:txBody>
                    <a:bodyPr/>
                    <a:lstStyle/>
                    <a:p>
                      <a:pPr algn="ctr"/>
                      <a:endParaRPr lang="en-US" sz="1000" b="0" spc="0" dirty="0">
                        <a:latin typeface="Algerian" panose="04020705040A02060702" pitchFamily="82" charset="0"/>
                      </a:endParaRPr>
                    </a:p>
                  </a:txBody>
                  <a:tcPr marL="294117" marR="294117" marT="147058" marB="147058">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73375">
                <a:tc>
                  <a:txBody>
                    <a:bodyPr/>
                    <a:lstStyle/>
                    <a:p>
                      <a:pPr algn="ctr"/>
                      <a:r>
                        <a:rPr lang="en-US" sz="1000" b="0" spc="600" dirty="0">
                          <a:latin typeface="Montserrat" pitchFamily="2" charset="77"/>
                        </a:rPr>
                        <a:t>Sun</a:t>
                      </a:r>
                    </a:p>
                  </a:txBody>
                  <a:tcPr marL="98702" marR="98702" marT="49351" marB="49351"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Mon</a:t>
                      </a:r>
                    </a:p>
                  </a:txBody>
                  <a:tcPr marL="98702" marR="98702" marT="49351" marB="49351"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Tue</a:t>
                      </a:r>
                    </a:p>
                  </a:txBody>
                  <a:tcPr marL="98702" marR="98702" marT="49351" marB="49351"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Wed</a:t>
                      </a:r>
                    </a:p>
                  </a:txBody>
                  <a:tcPr marL="98702" marR="98702" marT="49351" marB="49351"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Thu</a:t>
                      </a:r>
                    </a:p>
                  </a:txBody>
                  <a:tcPr marL="98702" marR="98702" marT="49351" marB="49351"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Fri</a:t>
                      </a:r>
                    </a:p>
                  </a:txBody>
                  <a:tcPr marL="98702" marR="98702" marT="49351" marB="49351"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00" b="0" spc="600" dirty="0">
                          <a:latin typeface="Montserrat" pitchFamily="2" charset="77"/>
                        </a:rPr>
                        <a:t>Sat</a:t>
                      </a:r>
                    </a:p>
                  </a:txBody>
                  <a:tcPr marL="98702" marR="98702" marT="49351" marB="49351"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243231">
                <a:tc>
                  <a:txBody>
                    <a:bodyPr/>
                    <a:lstStyle/>
                    <a:p>
                      <a:pPr algn="l"/>
                      <a:endParaRPr lang="en-US" sz="100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00" b="0" spc="0" dirty="0">
                          <a:latin typeface="Montserrat" panose="00000500000000000000" pitchFamily="50" charset="0"/>
                        </a:rPr>
                        <a:t>1</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3</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4</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5</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59874">
                <a:tc>
                  <a:txBody>
                    <a:bodyPr/>
                    <a:lstStyle/>
                    <a:p>
                      <a:pPr algn="l"/>
                      <a:r>
                        <a:rPr lang="en-US" sz="1000" b="0" spc="0" dirty="0">
                          <a:latin typeface="Montserrat" panose="00000500000000000000" pitchFamily="50" charset="0"/>
                        </a:rPr>
                        <a:t>6</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7</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8</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9</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10</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11</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12</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59874">
                <a:tc>
                  <a:txBody>
                    <a:bodyPr/>
                    <a:lstStyle/>
                    <a:p>
                      <a:pPr algn="l"/>
                      <a:r>
                        <a:rPr lang="en-US" sz="1000" b="0" spc="0" dirty="0">
                          <a:latin typeface="Montserrat" panose="00000500000000000000" pitchFamily="50" charset="0"/>
                        </a:rPr>
                        <a:t>13</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14</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15</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16</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17</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18</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19</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59874">
                <a:tc>
                  <a:txBody>
                    <a:bodyPr/>
                    <a:lstStyle/>
                    <a:p>
                      <a:pPr algn="l"/>
                      <a:r>
                        <a:rPr lang="en-US" sz="1000" b="0" spc="0" dirty="0">
                          <a:latin typeface="Montserrat" panose="00000500000000000000" pitchFamily="50" charset="0"/>
                        </a:rPr>
                        <a:t>20</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21</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22</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23</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24</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25</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26</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59874">
                <a:tc>
                  <a:txBody>
                    <a:bodyPr/>
                    <a:lstStyle/>
                    <a:p>
                      <a:pPr algn="l"/>
                      <a:r>
                        <a:rPr lang="en-US" sz="1000" b="0" spc="0" dirty="0">
                          <a:latin typeface="Montserrat" panose="00000500000000000000" pitchFamily="50" charset="0"/>
                        </a:rPr>
                        <a:t>27</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00" b="0" spc="0" dirty="0">
                          <a:latin typeface="Montserrat" panose="00000500000000000000" pitchFamily="50" charset="0"/>
                        </a:rPr>
                        <a:t>28</a:t>
                      </a: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00" b="0" spc="0" dirty="0">
                        <a:latin typeface="Montserrat" panose="00000500000000000000" pitchFamily="50" charset="0"/>
                      </a:endParaRPr>
                    </a:p>
                  </a:txBody>
                  <a:tcPr marL="98702" marR="98702" marT="49351" marB="493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5751428" y="6493105"/>
            <a:ext cx="1624704" cy="2285847"/>
          </a:xfrm>
          <a:prstGeom prst="rect">
            <a:avLst/>
          </a:prstGeom>
        </p:spPr>
      </p:pic>
    </p:spTree>
    <p:extLst>
      <p:ext uri="{BB962C8B-B14F-4D97-AF65-F5344CB8AC3E}">
        <p14:creationId xmlns:p14="http://schemas.microsoft.com/office/powerpoint/2010/main" val="41176861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1258</TotalTime>
  <Words>1201</Words>
  <Application>Microsoft Office PowerPoint</Application>
  <PresentationFormat>Custom</PresentationFormat>
  <Paragraphs>1017</Paragraphs>
  <Slides>21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Calibri</vt:lpstr>
      <vt:lpstr>Wingdings</vt:lpstr>
      <vt:lpstr>Montserrat</vt:lpstr>
      <vt:lpstr>Arial</vt:lpstr>
      <vt:lpstr>Calibri Light</vt:lpstr>
      <vt:lpstr>Beauty And Love Sans</vt:lpstr>
      <vt:lpstr>Beauty And Love Script</vt:lpstr>
      <vt:lpstr>Algerian</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Farmer</dc:creator>
  <cp:lastModifiedBy>Michelle Farmer</cp:lastModifiedBy>
  <cp:revision>27</cp:revision>
  <dcterms:created xsi:type="dcterms:W3CDTF">2021-08-05T20:46:35Z</dcterms:created>
  <dcterms:modified xsi:type="dcterms:W3CDTF">2021-10-05T16:54:35Z</dcterms:modified>
</cp:coreProperties>
</file>