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1"/>
  </p:sldMasterIdLst>
  <p:sldIdLst>
    <p:sldId id="261" r:id="rId2"/>
    <p:sldId id="258" r:id="rId3"/>
    <p:sldId id="281" r:id="rId4"/>
    <p:sldId id="259" r:id="rId5"/>
    <p:sldId id="296" r:id="rId6"/>
    <p:sldId id="282" r:id="rId7"/>
    <p:sldId id="295" r:id="rId8"/>
    <p:sldId id="294" r:id="rId9"/>
    <p:sldId id="283" r:id="rId10"/>
    <p:sldId id="284" r:id="rId11"/>
    <p:sldId id="285" r:id="rId12"/>
    <p:sldId id="286" r:id="rId13"/>
    <p:sldId id="287" r:id="rId14"/>
    <p:sldId id="288" r:id="rId15"/>
    <p:sldId id="289" r:id="rId16"/>
    <p:sldId id="290" r:id="rId17"/>
    <p:sldId id="291" r:id="rId18"/>
    <p:sldId id="292" r:id="rId19"/>
    <p:sldId id="293" r:id="rId20"/>
    <p:sldId id="278" r:id="rId21"/>
    <p:sldId id="277" r:id="rId22"/>
  </p:sldIdLst>
  <p:sldSz cx="7772400" cy="10058400"/>
  <p:notesSz cx="6858000" cy="9144000"/>
  <p:embeddedFontLst>
    <p:embeddedFont>
      <p:font typeface="Algerian" panose="04020705040A02060702" pitchFamily="82" charset="0"/>
      <p:regular r:id="rId23"/>
    </p:embeddedFont>
    <p:embeddedFont>
      <p:font typeface="Beauty And Love Sans" pitchFamily="50" charset="0"/>
      <p:regular r:id="rId24"/>
    </p:embeddedFont>
    <p:embeddedFont>
      <p:font typeface="Beauty And Love Script" pitchFamily="50" charset="0"/>
      <p:regular r:id="rId25"/>
    </p:embeddedFont>
    <p:embeddedFont>
      <p:font typeface="Calibri" panose="020F0502020204030204" pitchFamily="34" charset="0"/>
      <p:regular r:id="rId26"/>
      <p:bold r:id="rId27"/>
      <p:italic r:id="rId28"/>
      <p:boldItalic r:id="rId29"/>
    </p:embeddedFont>
    <p:embeddedFont>
      <p:font typeface="Montserrat" panose="00000500000000000000" pitchFamily="50" charset="0"/>
      <p:regular r:id="rId30"/>
      <p:bold r:id="rId31"/>
      <p:italic r:id="rId32"/>
      <p:boldItalic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 userDrawn="1">
          <p15:clr>
            <a:srgbClr val="A4A3A4"/>
          </p15:clr>
        </p15:guide>
        <p15:guide id="2" pos="2304" userDrawn="1">
          <p15:clr>
            <a:srgbClr val="A4A3A4"/>
          </p15:clr>
        </p15:guide>
        <p15:guide id="3" pos="432" userDrawn="1">
          <p15:clr>
            <a:srgbClr val="A4A3A4"/>
          </p15:clr>
        </p15:guide>
        <p15:guide id="4" pos="4464" userDrawn="1">
          <p15:clr>
            <a:srgbClr val="A4A3A4"/>
          </p15:clr>
        </p15:guide>
        <p15:guide id="5" orient="horz" pos="3168" userDrawn="1">
          <p15:clr>
            <a:srgbClr val="A4A3A4"/>
          </p15:clr>
        </p15:guide>
        <p15:guide id="6" orient="horz" pos="60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D4D0"/>
    <a:srgbClr val="C6F76B"/>
    <a:srgbClr val="F4929D"/>
    <a:srgbClr val="D2B15F"/>
    <a:srgbClr val="FC6C51"/>
    <a:srgbClr val="FFFFFF"/>
    <a:srgbClr val="93F4FA"/>
    <a:srgbClr val="EBEBEB"/>
    <a:srgbClr val="9C1308"/>
    <a:srgbClr val="FA69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2910" y="54"/>
      </p:cViewPr>
      <p:guideLst>
        <p:guide orient="horz" pos="312"/>
        <p:guide pos="2304"/>
        <p:guide pos="432"/>
        <p:guide pos="4464"/>
        <p:guide orient="horz" pos="3168"/>
        <p:guide orient="horz" pos="6048"/>
      </p:guideLst>
    </p:cSldViewPr>
  </p:slideViewPr>
  <p:notesTextViewPr>
    <p:cViewPr>
      <p:scale>
        <a:sx n="1" d="1"/>
        <a:sy n="1" d="1"/>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917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216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9234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32810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EC35319-87B8-4324-986F-2F13783236A4}"/>
              </a:ext>
            </a:extLst>
          </p:cNvPr>
          <p:cNvGrpSpPr/>
          <p:nvPr userDrawn="1"/>
        </p:nvGrpSpPr>
        <p:grpSpPr>
          <a:xfrm>
            <a:off x="0" y="0"/>
            <a:ext cx="7772400" cy="10123716"/>
            <a:chOff x="0" y="0"/>
            <a:chExt cx="7772400" cy="10123716"/>
          </a:xfrm>
        </p:grpSpPr>
        <p:pic>
          <p:nvPicPr>
            <p:cNvPr id="10" name="Picture 9" descr="Background pattern&#10;&#10;Description automatically generated">
              <a:extLst>
                <a:ext uri="{FF2B5EF4-FFF2-40B4-BE49-F238E27FC236}">
                  <a16:creationId xmlns:a16="http://schemas.microsoft.com/office/drawing/2014/main" id="{1471607C-823C-4E74-8C2B-9F96C6382B71}"/>
                </a:ext>
              </a:extLst>
            </p:cNvPr>
            <p:cNvPicPr>
              <a:picLocks noChangeAspect="1"/>
            </p:cNvPicPr>
            <p:nvPr userDrawn="1"/>
          </p:nvPicPr>
          <p:blipFill>
            <a:blip r:embed="rId6"/>
            <a:stretch>
              <a:fillRect/>
            </a:stretch>
          </p:blipFill>
          <p:spPr>
            <a:xfrm>
              <a:off x="0" y="0"/>
              <a:ext cx="7772400" cy="3396344"/>
            </a:xfrm>
            <a:prstGeom prst="rect">
              <a:avLst/>
            </a:prstGeom>
          </p:spPr>
        </p:pic>
        <p:pic>
          <p:nvPicPr>
            <p:cNvPr id="11" name="Picture 10" descr="Background pattern&#10;&#10;Description automatically generated">
              <a:extLst>
                <a:ext uri="{FF2B5EF4-FFF2-40B4-BE49-F238E27FC236}">
                  <a16:creationId xmlns:a16="http://schemas.microsoft.com/office/drawing/2014/main" id="{A42F5D63-C89D-4B71-942E-2E0BE606836F}"/>
                </a:ext>
              </a:extLst>
            </p:cNvPr>
            <p:cNvPicPr>
              <a:picLocks noChangeAspect="1"/>
            </p:cNvPicPr>
            <p:nvPr userDrawn="1"/>
          </p:nvPicPr>
          <p:blipFill>
            <a:blip r:embed="rId6"/>
            <a:stretch>
              <a:fillRect/>
            </a:stretch>
          </p:blipFill>
          <p:spPr>
            <a:xfrm>
              <a:off x="0" y="3331028"/>
              <a:ext cx="7772400" cy="3396344"/>
            </a:xfrm>
            <a:prstGeom prst="rect">
              <a:avLst/>
            </a:prstGeom>
          </p:spPr>
        </p:pic>
        <p:pic>
          <p:nvPicPr>
            <p:cNvPr id="12" name="Picture 11" descr="Background pattern&#10;&#10;Description automatically generated">
              <a:extLst>
                <a:ext uri="{FF2B5EF4-FFF2-40B4-BE49-F238E27FC236}">
                  <a16:creationId xmlns:a16="http://schemas.microsoft.com/office/drawing/2014/main" id="{AA2DDA2A-CF98-491C-B927-36351AF4F531}"/>
                </a:ext>
              </a:extLst>
            </p:cNvPr>
            <p:cNvPicPr>
              <a:picLocks noChangeAspect="1"/>
            </p:cNvPicPr>
            <p:nvPr userDrawn="1"/>
          </p:nvPicPr>
          <p:blipFill>
            <a:blip r:embed="rId6"/>
            <a:stretch>
              <a:fillRect/>
            </a:stretch>
          </p:blipFill>
          <p:spPr>
            <a:xfrm>
              <a:off x="0" y="6727372"/>
              <a:ext cx="7772400" cy="3396344"/>
            </a:xfrm>
            <a:prstGeom prst="rect">
              <a:avLst/>
            </a:prstGeom>
          </p:spPr>
        </p:pic>
      </p:grpSp>
    </p:spTree>
    <p:extLst>
      <p:ext uri="{BB962C8B-B14F-4D97-AF65-F5344CB8AC3E}">
        <p14:creationId xmlns:p14="http://schemas.microsoft.com/office/powerpoint/2010/main" val="802284174"/>
      </p:ext>
    </p:extLst>
  </p:cSld>
  <p:clrMap bg1="lt1" tx1="dk1" bg2="lt2" tx2="dk2" accent1="accent1" accent2="accent2" accent3="accent3" accent4="accent4" accent5="accent5" accent6="accent6" hlink="hlink" folHlink="folHlink"/>
  <p:sldLayoutIdLst>
    <p:sldLayoutId id="2147483668" r:id="rId1"/>
    <p:sldLayoutId id="2147483674" r:id="rId2"/>
    <p:sldLayoutId id="2147483673" r:id="rId3"/>
    <p:sldLayoutId id="2147483672" r:id="rId4"/>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lrniche.com/" TargetMode="External"/><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639D45-8991-49C9-B3C5-DB69FEADA85E}"/>
              </a:ext>
            </a:extLst>
          </p:cNvPr>
          <p:cNvSpPr/>
          <p:nvPr/>
        </p:nvSpPr>
        <p:spPr>
          <a:xfrm>
            <a:off x="571499" y="277441"/>
            <a:ext cx="6629401" cy="9503518"/>
          </a:xfrm>
          <a:prstGeom prst="rect">
            <a:avLst/>
          </a:prstGeom>
          <a:solidFill>
            <a:schemeClr val="bg1"/>
          </a:solidFill>
          <a:ln w="57150">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095F001-F27D-4728-9B09-5DD0FF843691}"/>
              </a:ext>
            </a:extLst>
          </p:cNvPr>
          <p:cNvSpPr txBox="1"/>
          <p:nvPr/>
        </p:nvSpPr>
        <p:spPr>
          <a:xfrm>
            <a:off x="1336609" y="2259682"/>
            <a:ext cx="5055326" cy="646331"/>
          </a:xfrm>
          <a:prstGeom prst="rect">
            <a:avLst/>
          </a:prstGeom>
          <a:noFill/>
        </p:spPr>
        <p:txBody>
          <a:bodyPr wrap="square" rtlCol="0">
            <a:spAutoFit/>
          </a:bodyPr>
          <a:lstStyle/>
          <a:p>
            <a:pPr algn="ctr"/>
            <a:r>
              <a:rPr lang="en-US" sz="3600" dirty="0"/>
              <a:t>2022 Llama Planner</a:t>
            </a:r>
          </a:p>
        </p:txBody>
      </p:sp>
      <p:pic>
        <p:nvPicPr>
          <p:cNvPr id="7" name="Picture 6" descr="Text&#10;&#10;Description automatically generated">
            <a:extLst>
              <a:ext uri="{FF2B5EF4-FFF2-40B4-BE49-F238E27FC236}">
                <a16:creationId xmlns:a16="http://schemas.microsoft.com/office/drawing/2014/main" id="{1AE9E2AD-656F-46E8-8826-FD0A4E13F0CD}"/>
              </a:ext>
            </a:extLst>
          </p:cNvPr>
          <p:cNvPicPr>
            <a:picLocks noChangeAspect="1"/>
          </p:cNvPicPr>
          <p:nvPr/>
        </p:nvPicPr>
        <p:blipFill>
          <a:blip r:embed="rId2"/>
          <a:stretch>
            <a:fillRect/>
          </a:stretch>
        </p:blipFill>
        <p:spPr>
          <a:xfrm>
            <a:off x="1336609" y="444361"/>
            <a:ext cx="4761905" cy="1428571"/>
          </a:xfrm>
          <a:prstGeom prst="rect">
            <a:avLst/>
          </a:prstGeom>
        </p:spPr>
      </p:pic>
      <p:sp>
        <p:nvSpPr>
          <p:cNvPr id="10" name="TextBox 9">
            <a:extLst>
              <a:ext uri="{FF2B5EF4-FFF2-40B4-BE49-F238E27FC236}">
                <a16:creationId xmlns:a16="http://schemas.microsoft.com/office/drawing/2014/main" id="{E8D43B0E-7114-4A91-B6F2-3DE1B827D6A5}"/>
              </a:ext>
            </a:extLst>
          </p:cNvPr>
          <p:cNvSpPr txBox="1"/>
          <p:nvPr/>
        </p:nvSpPr>
        <p:spPr>
          <a:xfrm>
            <a:off x="831573" y="3255121"/>
            <a:ext cx="6109252" cy="3046988"/>
          </a:xfrm>
          <a:prstGeom prst="rect">
            <a:avLst/>
          </a:prstGeom>
          <a:noFill/>
        </p:spPr>
        <p:txBody>
          <a:bodyPr wrap="square" rtlCol="0">
            <a:spAutoFit/>
          </a:bodyPr>
          <a:lstStyle/>
          <a:p>
            <a:r>
              <a:rPr lang="en-US" sz="1600" dirty="0"/>
              <a:t>This is a Microsoft Office PowerPoint source file for your use only. You may not give or sell this source file (even if altered) to your customer.</a:t>
            </a:r>
          </a:p>
          <a:p>
            <a:endParaRPr lang="en-US" sz="1600" dirty="0"/>
          </a:p>
          <a:p>
            <a:r>
              <a:rPr lang="en-US" sz="1600" dirty="0"/>
              <a:t>Once you have made any changes you like (including deleting this page) save the file as a PDF for distribution. Then it’s all yours to give away or sell.</a:t>
            </a:r>
          </a:p>
          <a:p>
            <a:endParaRPr lang="en-US" sz="1600" dirty="0"/>
          </a:p>
          <a:p>
            <a:r>
              <a:rPr lang="en-US" sz="1600" dirty="0"/>
              <a:t>The following FONTS are used in this file. In order for your version to match the supplied PDF, install the fonts on your computer if you don’t have them already installed. You will find links to the fonts in the Fonts Text file in your download. You can always change the file to any that you like.</a:t>
            </a:r>
          </a:p>
        </p:txBody>
      </p:sp>
      <p:sp>
        <p:nvSpPr>
          <p:cNvPr id="11" name="TextBox 10">
            <a:extLst>
              <a:ext uri="{FF2B5EF4-FFF2-40B4-BE49-F238E27FC236}">
                <a16:creationId xmlns:a16="http://schemas.microsoft.com/office/drawing/2014/main" id="{9F506342-A41A-4D28-B20C-4E56130308FA}"/>
              </a:ext>
            </a:extLst>
          </p:cNvPr>
          <p:cNvSpPr txBox="1"/>
          <p:nvPr/>
        </p:nvSpPr>
        <p:spPr>
          <a:xfrm>
            <a:off x="2198413" y="6760564"/>
            <a:ext cx="5055326" cy="1015663"/>
          </a:xfrm>
          <a:prstGeom prst="rect">
            <a:avLst/>
          </a:prstGeom>
          <a:noFill/>
        </p:spPr>
        <p:txBody>
          <a:bodyPr wrap="square" rtlCol="0">
            <a:spAutoFit/>
          </a:bodyPr>
          <a:lstStyle/>
          <a:p>
            <a:r>
              <a:rPr lang="en-US" sz="2000" dirty="0"/>
              <a:t>Font 1: Beauty and Love Script</a:t>
            </a:r>
          </a:p>
          <a:p>
            <a:r>
              <a:rPr lang="en-US" sz="2000" dirty="0"/>
              <a:t>Font 2: Calibri</a:t>
            </a:r>
          </a:p>
          <a:p>
            <a:r>
              <a:rPr lang="en-US" sz="2000" dirty="0"/>
              <a:t>Font 3: Montserrat</a:t>
            </a:r>
          </a:p>
        </p:txBody>
      </p:sp>
      <p:sp>
        <p:nvSpPr>
          <p:cNvPr id="12" name="TextBox 11">
            <a:extLst>
              <a:ext uri="{FF2B5EF4-FFF2-40B4-BE49-F238E27FC236}">
                <a16:creationId xmlns:a16="http://schemas.microsoft.com/office/drawing/2014/main" id="{55E3955F-5D65-4876-BBBD-3C63BF308CBE}"/>
              </a:ext>
            </a:extLst>
          </p:cNvPr>
          <p:cNvSpPr txBox="1"/>
          <p:nvPr/>
        </p:nvSpPr>
        <p:spPr>
          <a:xfrm>
            <a:off x="754377" y="7891699"/>
            <a:ext cx="2721335" cy="338554"/>
          </a:xfrm>
          <a:prstGeom prst="rect">
            <a:avLst/>
          </a:prstGeom>
          <a:noFill/>
        </p:spPr>
        <p:txBody>
          <a:bodyPr wrap="square" rtlCol="0">
            <a:spAutoFit/>
          </a:bodyPr>
          <a:lstStyle/>
          <a:p>
            <a:r>
              <a:rPr lang="en-US" sz="1600" dirty="0"/>
              <a:t>Wishing you much success!</a:t>
            </a:r>
          </a:p>
        </p:txBody>
      </p:sp>
      <p:sp>
        <p:nvSpPr>
          <p:cNvPr id="13" name="TextBox 12">
            <a:extLst>
              <a:ext uri="{FF2B5EF4-FFF2-40B4-BE49-F238E27FC236}">
                <a16:creationId xmlns:a16="http://schemas.microsoft.com/office/drawing/2014/main" id="{12B54BC5-40FB-4E48-8619-528EB598EFE9}"/>
              </a:ext>
            </a:extLst>
          </p:cNvPr>
          <p:cNvSpPr txBox="1"/>
          <p:nvPr/>
        </p:nvSpPr>
        <p:spPr>
          <a:xfrm>
            <a:off x="996227" y="8436548"/>
            <a:ext cx="2721335" cy="769441"/>
          </a:xfrm>
          <a:prstGeom prst="rect">
            <a:avLst/>
          </a:prstGeom>
          <a:noFill/>
        </p:spPr>
        <p:txBody>
          <a:bodyPr wrap="square" rtlCol="0">
            <a:spAutoFit/>
          </a:bodyPr>
          <a:lstStyle/>
          <a:p>
            <a:r>
              <a:rPr lang="en-US" sz="4400" dirty="0">
                <a:latin typeface="Beauty And Love Script" pitchFamily="50" charset="0"/>
              </a:rPr>
              <a:t>Michelle</a:t>
            </a:r>
          </a:p>
        </p:txBody>
      </p:sp>
      <p:sp>
        <p:nvSpPr>
          <p:cNvPr id="14" name="TextBox 13">
            <a:extLst>
              <a:ext uri="{FF2B5EF4-FFF2-40B4-BE49-F238E27FC236}">
                <a16:creationId xmlns:a16="http://schemas.microsoft.com/office/drawing/2014/main" id="{7DC33866-851F-4719-A488-DA841D4B01F0}"/>
              </a:ext>
            </a:extLst>
          </p:cNvPr>
          <p:cNvSpPr txBox="1"/>
          <p:nvPr/>
        </p:nvSpPr>
        <p:spPr>
          <a:xfrm>
            <a:off x="1575066" y="9338181"/>
            <a:ext cx="5055326" cy="400110"/>
          </a:xfrm>
          <a:prstGeom prst="rect">
            <a:avLst/>
          </a:prstGeom>
          <a:noFill/>
        </p:spPr>
        <p:txBody>
          <a:bodyPr wrap="square" rtlCol="0">
            <a:spAutoFit/>
          </a:bodyPr>
          <a:lstStyle/>
          <a:p>
            <a:pPr algn="ctr"/>
            <a:r>
              <a:rPr lang="en-US" sz="2000" dirty="0">
                <a:hlinkClick r:id="rId3"/>
              </a:rPr>
              <a:t>©Plrniche.com</a:t>
            </a:r>
            <a:endParaRPr lang="en-US" sz="2000" dirty="0"/>
          </a:p>
        </p:txBody>
      </p:sp>
    </p:spTree>
    <p:extLst>
      <p:ext uri="{BB962C8B-B14F-4D97-AF65-F5344CB8AC3E}">
        <p14:creationId xmlns:p14="http://schemas.microsoft.com/office/powerpoint/2010/main" val="3301820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1" y="524605"/>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9" y="653143"/>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2" y="607153"/>
            <a:ext cx="4424756" cy="1015663"/>
          </a:xfrm>
          <a:prstGeom prst="rect">
            <a:avLst/>
          </a:prstGeom>
          <a:noFill/>
        </p:spPr>
        <p:txBody>
          <a:bodyPr wrap="square" rtlCol="0">
            <a:spAutoFit/>
          </a:bodyPr>
          <a:lstStyle/>
          <a:p>
            <a:pPr algn="ctr"/>
            <a:r>
              <a:rPr lang="en-US" sz="6000" dirty="0">
                <a:latin typeface="Beauty And Love Sans" pitchFamily="50" charset="0"/>
              </a:rPr>
              <a:t>March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802861" y="454223"/>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464028" y="682996"/>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6" y="846473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6" y="873687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6" y="900901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C108C96C-ACFF-418A-882C-80718324D500}"/>
              </a:ext>
            </a:extLst>
          </p:cNvPr>
          <p:cNvGraphicFramePr>
            <a:graphicFrameLocks noGrp="1"/>
          </p:cNvGraphicFramePr>
          <p:nvPr>
            <p:extLst>
              <p:ext uri="{D42A27DB-BD31-4B8C-83A1-F6EECF244321}">
                <p14:modId xmlns:p14="http://schemas.microsoft.com/office/powerpoint/2010/main" val="1603858055"/>
              </p:ext>
            </p:extLst>
          </p:nvPr>
        </p:nvGraphicFramePr>
        <p:xfrm>
          <a:off x="690882" y="996616"/>
          <a:ext cx="6416760" cy="7064004"/>
        </p:xfrm>
        <a:graphic>
          <a:graphicData uri="http://schemas.openxmlformats.org/drawingml/2006/table">
            <a:tbl>
              <a:tblPr firstRow="1" bandRow="1">
                <a:tableStyleId>{0505E3EF-67EA-436B-97B2-0124C06EBD24}</a:tableStyleId>
              </a:tblPr>
              <a:tblGrid>
                <a:gridCol w="916680">
                  <a:extLst>
                    <a:ext uri="{9D8B030D-6E8A-4147-A177-3AD203B41FA5}">
                      <a16:colId xmlns:a16="http://schemas.microsoft.com/office/drawing/2014/main" val="698137176"/>
                    </a:ext>
                  </a:extLst>
                </a:gridCol>
                <a:gridCol w="916680">
                  <a:extLst>
                    <a:ext uri="{9D8B030D-6E8A-4147-A177-3AD203B41FA5}">
                      <a16:colId xmlns:a16="http://schemas.microsoft.com/office/drawing/2014/main" val="3826593450"/>
                    </a:ext>
                  </a:extLst>
                </a:gridCol>
                <a:gridCol w="916680">
                  <a:extLst>
                    <a:ext uri="{9D8B030D-6E8A-4147-A177-3AD203B41FA5}">
                      <a16:colId xmlns:a16="http://schemas.microsoft.com/office/drawing/2014/main" val="18862860"/>
                    </a:ext>
                  </a:extLst>
                </a:gridCol>
                <a:gridCol w="916680">
                  <a:extLst>
                    <a:ext uri="{9D8B030D-6E8A-4147-A177-3AD203B41FA5}">
                      <a16:colId xmlns:a16="http://schemas.microsoft.com/office/drawing/2014/main" val="1511723880"/>
                    </a:ext>
                  </a:extLst>
                </a:gridCol>
                <a:gridCol w="916680">
                  <a:extLst>
                    <a:ext uri="{9D8B030D-6E8A-4147-A177-3AD203B41FA5}">
                      <a16:colId xmlns:a16="http://schemas.microsoft.com/office/drawing/2014/main" val="322648099"/>
                    </a:ext>
                  </a:extLst>
                </a:gridCol>
                <a:gridCol w="916680">
                  <a:extLst>
                    <a:ext uri="{9D8B030D-6E8A-4147-A177-3AD203B41FA5}">
                      <a16:colId xmlns:a16="http://schemas.microsoft.com/office/drawing/2014/main" val="4120285314"/>
                    </a:ext>
                  </a:extLst>
                </a:gridCol>
                <a:gridCol w="916680">
                  <a:extLst>
                    <a:ext uri="{9D8B030D-6E8A-4147-A177-3AD203B41FA5}">
                      <a16:colId xmlns:a16="http://schemas.microsoft.com/office/drawing/2014/main" val="1081778277"/>
                    </a:ext>
                  </a:extLst>
                </a:gridCol>
              </a:tblGrid>
              <a:tr h="543054">
                <a:tc gridSpan="7">
                  <a:txBody>
                    <a:bodyPr/>
                    <a:lstStyle/>
                    <a:p>
                      <a:pPr algn="ctr"/>
                      <a:endParaRPr lang="en-US" sz="1050" b="0" spc="0" dirty="0">
                        <a:latin typeface="Algerian" panose="04020705040A02060702" pitchFamily="82" charset="0"/>
                      </a:endParaRPr>
                    </a:p>
                  </a:txBody>
                  <a:tcPr marL="95667" marR="95667" marT="47834" marB="4783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15256">
                <a:tc>
                  <a:txBody>
                    <a:bodyPr/>
                    <a:lstStyle/>
                    <a:p>
                      <a:pPr algn="ctr"/>
                      <a:r>
                        <a:rPr lang="en-US" sz="1050" b="0" spc="600" dirty="0">
                          <a:latin typeface="Montserrat" pitchFamily="2" charset="77"/>
                        </a:rPr>
                        <a:t>Sun</a:t>
                      </a:r>
                    </a:p>
                  </a:txBody>
                  <a:tcPr marL="107627" marR="107627" marT="53816" marB="53816"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Mon</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Tue</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Wed</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Thu</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Fri</a:t>
                      </a:r>
                    </a:p>
                  </a:txBody>
                  <a:tcPr marL="107627" marR="107627" marT="53816" marB="5381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Sat</a:t>
                      </a:r>
                    </a:p>
                  </a:txBody>
                  <a:tcPr marL="107627" marR="107627" marT="53816" marB="53816"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407166">
                <a:tc>
                  <a:txBody>
                    <a:bodyPr/>
                    <a:lstStyle/>
                    <a:p>
                      <a:pPr algn="l"/>
                      <a:endParaRPr lang="en-US" sz="105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99632">
                <a:tc>
                  <a:txBody>
                    <a:bodyPr/>
                    <a:lstStyle/>
                    <a:p>
                      <a:pPr algn="l"/>
                      <a:r>
                        <a:rPr lang="en-US" sz="1050" b="0" spc="0" dirty="0">
                          <a:latin typeface="Montserrat" panose="00000500000000000000" pitchFamily="50" charset="0"/>
                        </a:rPr>
                        <a:t>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99632">
                <a:tc>
                  <a:txBody>
                    <a:bodyPr/>
                    <a:lstStyle/>
                    <a:p>
                      <a:pPr algn="l"/>
                      <a:r>
                        <a:rPr lang="en-US" sz="1050" b="0" spc="0" dirty="0">
                          <a:latin typeface="Montserrat" panose="00000500000000000000" pitchFamily="50" charset="0"/>
                        </a:rPr>
                        <a:t>13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99632">
                <a:tc>
                  <a:txBody>
                    <a:bodyPr/>
                    <a:lstStyle/>
                    <a:p>
                      <a:pPr algn="l"/>
                      <a:r>
                        <a:rPr lang="en-US" sz="1050" b="0" spc="0" dirty="0">
                          <a:latin typeface="Montserrat" panose="00000500000000000000" pitchFamily="50" charset="0"/>
                        </a:rPr>
                        <a:t>20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99632">
                <a:tc>
                  <a:txBody>
                    <a:bodyPr/>
                    <a:lstStyle/>
                    <a:p>
                      <a:pPr algn="l"/>
                      <a:r>
                        <a:rPr lang="en-US" sz="1050" b="0" spc="0" dirty="0">
                          <a:latin typeface="Montserrat" panose="00000500000000000000" pitchFamily="50" charset="0"/>
                        </a:rPr>
                        <a:t>27</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30</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31</a:t>
                      </a: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7627" marR="107627" marT="53816" marB="5381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89412" y="7136929"/>
            <a:ext cx="1787174" cy="2514432"/>
          </a:xfrm>
          <a:prstGeom prst="rect">
            <a:avLst/>
          </a:prstGeom>
        </p:spPr>
      </p:pic>
    </p:spTree>
    <p:extLst>
      <p:ext uri="{BB962C8B-B14F-4D97-AF65-F5344CB8AC3E}">
        <p14:creationId xmlns:p14="http://schemas.microsoft.com/office/powerpoint/2010/main" val="32407202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61257" y="565282"/>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391885" y="693820"/>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60758" y="647830"/>
            <a:ext cx="4424756" cy="1015663"/>
          </a:xfrm>
          <a:prstGeom prst="rect">
            <a:avLst/>
          </a:prstGeom>
          <a:noFill/>
        </p:spPr>
        <p:txBody>
          <a:bodyPr wrap="square" rtlCol="0">
            <a:spAutoFit/>
          </a:bodyPr>
          <a:lstStyle/>
          <a:p>
            <a:pPr algn="ctr"/>
            <a:r>
              <a:rPr lang="en-US" sz="6000" dirty="0">
                <a:latin typeface="Beauty And Love Sans" pitchFamily="50" charset="0"/>
              </a:rPr>
              <a:t>April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737546" y="467607"/>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21925" y="739185"/>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02462" y="8505409"/>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02462" y="877755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02462" y="904969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CCEC6391-FF81-4E9B-ABA2-B83DF4CD9CBF}"/>
              </a:ext>
            </a:extLst>
          </p:cNvPr>
          <p:cNvGraphicFramePr>
            <a:graphicFrameLocks noGrp="1"/>
          </p:cNvGraphicFramePr>
          <p:nvPr>
            <p:extLst>
              <p:ext uri="{D42A27DB-BD31-4B8C-83A1-F6EECF244321}">
                <p14:modId xmlns:p14="http://schemas.microsoft.com/office/powerpoint/2010/main" val="3752626277"/>
              </p:ext>
            </p:extLst>
          </p:nvPr>
        </p:nvGraphicFramePr>
        <p:xfrm>
          <a:off x="657042" y="1003928"/>
          <a:ext cx="6432188" cy="7229338"/>
        </p:xfrm>
        <a:graphic>
          <a:graphicData uri="http://schemas.openxmlformats.org/drawingml/2006/table">
            <a:tbl>
              <a:tblPr firstRow="1" bandRow="1">
                <a:tableStyleId>{0505E3EF-67EA-436B-97B2-0124C06EBD24}</a:tableStyleId>
              </a:tblPr>
              <a:tblGrid>
                <a:gridCol w="918884">
                  <a:extLst>
                    <a:ext uri="{9D8B030D-6E8A-4147-A177-3AD203B41FA5}">
                      <a16:colId xmlns:a16="http://schemas.microsoft.com/office/drawing/2014/main" val="698137176"/>
                    </a:ext>
                  </a:extLst>
                </a:gridCol>
                <a:gridCol w="918884">
                  <a:extLst>
                    <a:ext uri="{9D8B030D-6E8A-4147-A177-3AD203B41FA5}">
                      <a16:colId xmlns:a16="http://schemas.microsoft.com/office/drawing/2014/main" val="3826593450"/>
                    </a:ext>
                  </a:extLst>
                </a:gridCol>
                <a:gridCol w="918884">
                  <a:extLst>
                    <a:ext uri="{9D8B030D-6E8A-4147-A177-3AD203B41FA5}">
                      <a16:colId xmlns:a16="http://schemas.microsoft.com/office/drawing/2014/main" val="18862860"/>
                    </a:ext>
                  </a:extLst>
                </a:gridCol>
                <a:gridCol w="918884">
                  <a:extLst>
                    <a:ext uri="{9D8B030D-6E8A-4147-A177-3AD203B41FA5}">
                      <a16:colId xmlns:a16="http://schemas.microsoft.com/office/drawing/2014/main" val="1511723880"/>
                    </a:ext>
                  </a:extLst>
                </a:gridCol>
                <a:gridCol w="918884">
                  <a:extLst>
                    <a:ext uri="{9D8B030D-6E8A-4147-A177-3AD203B41FA5}">
                      <a16:colId xmlns:a16="http://schemas.microsoft.com/office/drawing/2014/main" val="322648099"/>
                    </a:ext>
                  </a:extLst>
                </a:gridCol>
                <a:gridCol w="918884">
                  <a:extLst>
                    <a:ext uri="{9D8B030D-6E8A-4147-A177-3AD203B41FA5}">
                      <a16:colId xmlns:a16="http://schemas.microsoft.com/office/drawing/2014/main" val="4120285314"/>
                    </a:ext>
                  </a:extLst>
                </a:gridCol>
                <a:gridCol w="918884">
                  <a:extLst>
                    <a:ext uri="{9D8B030D-6E8A-4147-A177-3AD203B41FA5}">
                      <a16:colId xmlns:a16="http://schemas.microsoft.com/office/drawing/2014/main" val="1081778277"/>
                    </a:ext>
                  </a:extLst>
                </a:gridCol>
              </a:tblGrid>
              <a:tr h="644547">
                <a:tc gridSpan="7">
                  <a:txBody>
                    <a:bodyPr/>
                    <a:lstStyle/>
                    <a:p>
                      <a:pPr algn="ctr"/>
                      <a:endParaRPr lang="en-US" sz="1050" b="0" spc="600" dirty="0">
                        <a:latin typeface="Algerian" panose="04020705040A02060702" pitchFamily="82" charset="0"/>
                      </a:endParaRPr>
                    </a:p>
                  </a:txBody>
                  <a:tcPr marL="395280" marR="395280" marT="197640" marB="19764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83699">
                <a:tc>
                  <a:txBody>
                    <a:bodyPr/>
                    <a:lstStyle/>
                    <a:p>
                      <a:pPr algn="ctr"/>
                      <a:r>
                        <a:rPr lang="en-US" sz="1050" b="0" spc="600" dirty="0">
                          <a:latin typeface="Montserrat" panose="00000500000000000000" pitchFamily="50" charset="0"/>
                        </a:rPr>
                        <a:t>Sun</a:t>
                      </a:r>
                    </a:p>
                  </a:txBody>
                  <a:tcPr marL="101323" marR="101323" marT="50668" marB="5066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1323" marR="101323" marT="50668" marB="5066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1323" marR="101323" marT="50668" marB="5066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462472">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84655">
                <a:tc>
                  <a:txBody>
                    <a:bodyPr/>
                    <a:lstStyle/>
                    <a:p>
                      <a:pPr algn="l"/>
                      <a:r>
                        <a:rPr lang="en-US" sz="1050" b="0" spc="0" dirty="0">
                          <a:latin typeface="Montserrat" panose="00000500000000000000" pitchFamily="50" charset="0"/>
                        </a:rPr>
                        <a:t>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84655">
                <a:tc>
                  <a:txBody>
                    <a:bodyPr/>
                    <a:lstStyle/>
                    <a:p>
                      <a:pPr algn="l"/>
                      <a:r>
                        <a:rPr lang="en-US" sz="1050" b="0" spc="0" dirty="0">
                          <a:latin typeface="Montserrat" panose="00000500000000000000" pitchFamily="50" charset="0"/>
                        </a:rPr>
                        <a:t>10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84655">
                <a:tc>
                  <a:txBody>
                    <a:bodyPr/>
                    <a:lstStyle/>
                    <a:p>
                      <a:pPr algn="l"/>
                      <a:r>
                        <a:rPr lang="en-US" sz="1050" b="0" spc="0" dirty="0">
                          <a:latin typeface="Montserrat" panose="00000500000000000000" pitchFamily="50" charset="0"/>
                        </a:rPr>
                        <a:t>17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84655">
                <a:tc>
                  <a:txBody>
                    <a:bodyPr/>
                    <a:lstStyle/>
                    <a:p>
                      <a:pPr algn="l"/>
                      <a:r>
                        <a:rPr lang="en-US" sz="1050" b="0" spc="0" dirty="0">
                          <a:latin typeface="Montserrat" panose="00000500000000000000" pitchFamily="50" charset="0"/>
                        </a:rPr>
                        <a:t>24</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30</a:t>
                      </a:r>
                    </a:p>
                  </a:txBody>
                  <a:tcPr marL="101323" marR="101323" marT="50668" marB="5066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76348" y="7177606"/>
            <a:ext cx="1787174" cy="2514432"/>
          </a:xfrm>
          <a:prstGeom prst="rect">
            <a:avLst/>
          </a:prstGeom>
        </p:spPr>
      </p:pic>
    </p:spTree>
    <p:extLst>
      <p:ext uri="{BB962C8B-B14F-4D97-AF65-F5344CB8AC3E}">
        <p14:creationId xmlns:p14="http://schemas.microsoft.com/office/powerpoint/2010/main" val="34256136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54834" y="498479"/>
            <a:ext cx="7223759" cy="899821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385462" y="627017"/>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54335" y="581027"/>
            <a:ext cx="4424756" cy="1015663"/>
          </a:xfrm>
          <a:prstGeom prst="rect">
            <a:avLst/>
          </a:prstGeom>
          <a:noFill/>
        </p:spPr>
        <p:txBody>
          <a:bodyPr wrap="square" rtlCol="0">
            <a:spAutoFit/>
          </a:bodyPr>
          <a:lstStyle/>
          <a:p>
            <a:pPr algn="ctr"/>
            <a:r>
              <a:rPr lang="en-US" sz="6000" dirty="0">
                <a:latin typeface="Beauty And Love Sans" pitchFamily="50" charset="0"/>
              </a:rPr>
              <a:t>May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835263" y="452675"/>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66844" y="698105"/>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696039" y="8438606"/>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696039" y="8710749"/>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696039" y="898289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6CB48894-294C-4524-A8E4-0BB69028224F}"/>
              </a:ext>
            </a:extLst>
          </p:cNvPr>
          <p:cNvGraphicFramePr>
            <a:graphicFrameLocks noGrp="1"/>
          </p:cNvGraphicFramePr>
          <p:nvPr>
            <p:extLst>
              <p:ext uri="{D42A27DB-BD31-4B8C-83A1-F6EECF244321}">
                <p14:modId xmlns:p14="http://schemas.microsoft.com/office/powerpoint/2010/main" val="3151481793"/>
              </p:ext>
            </p:extLst>
          </p:nvPr>
        </p:nvGraphicFramePr>
        <p:xfrm>
          <a:off x="685800" y="641096"/>
          <a:ext cx="6400800" cy="7525368"/>
        </p:xfrm>
        <a:graphic>
          <a:graphicData uri="http://schemas.openxmlformats.org/drawingml/2006/table">
            <a:tbl>
              <a:tblPr firstRow="1" bandRow="1">
                <a:tableStyleId>{0505E3EF-67EA-436B-97B2-0124C06EBD24}</a:tableStyleId>
              </a:tblPr>
              <a:tblGrid>
                <a:gridCol w="914400">
                  <a:extLst>
                    <a:ext uri="{9D8B030D-6E8A-4147-A177-3AD203B41FA5}">
                      <a16:colId xmlns:a16="http://schemas.microsoft.com/office/drawing/2014/main" val="698137176"/>
                    </a:ext>
                  </a:extLst>
                </a:gridCol>
                <a:gridCol w="914400">
                  <a:extLst>
                    <a:ext uri="{9D8B030D-6E8A-4147-A177-3AD203B41FA5}">
                      <a16:colId xmlns:a16="http://schemas.microsoft.com/office/drawing/2014/main" val="3826593450"/>
                    </a:ext>
                  </a:extLst>
                </a:gridCol>
                <a:gridCol w="914400">
                  <a:extLst>
                    <a:ext uri="{9D8B030D-6E8A-4147-A177-3AD203B41FA5}">
                      <a16:colId xmlns:a16="http://schemas.microsoft.com/office/drawing/2014/main" val="18862860"/>
                    </a:ext>
                  </a:extLst>
                </a:gridCol>
                <a:gridCol w="914400">
                  <a:extLst>
                    <a:ext uri="{9D8B030D-6E8A-4147-A177-3AD203B41FA5}">
                      <a16:colId xmlns:a16="http://schemas.microsoft.com/office/drawing/2014/main" val="1511723880"/>
                    </a:ext>
                  </a:extLst>
                </a:gridCol>
                <a:gridCol w="914400">
                  <a:extLst>
                    <a:ext uri="{9D8B030D-6E8A-4147-A177-3AD203B41FA5}">
                      <a16:colId xmlns:a16="http://schemas.microsoft.com/office/drawing/2014/main" val="322648099"/>
                    </a:ext>
                  </a:extLst>
                </a:gridCol>
                <a:gridCol w="914400">
                  <a:extLst>
                    <a:ext uri="{9D8B030D-6E8A-4147-A177-3AD203B41FA5}">
                      <a16:colId xmlns:a16="http://schemas.microsoft.com/office/drawing/2014/main" val="4120285314"/>
                    </a:ext>
                  </a:extLst>
                </a:gridCol>
                <a:gridCol w="914400">
                  <a:extLst>
                    <a:ext uri="{9D8B030D-6E8A-4147-A177-3AD203B41FA5}">
                      <a16:colId xmlns:a16="http://schemas.microsoft.com/office/drawing/2014/main" val="1081778277"/>
                    </a:ext>
                  </a:extLst>
                </a:gridCol>
              </a:tblGrid>
              <a:tr h="1018667">
                <a:tc gridSpan="7">
                  <a:txBody>
                    <a:bodyPr/>
                    <a:lstStyle/>
                    <a:p>
                      <a:pPr algn="ctr"/>
                      <a:endParaRPr lang="en-US" sz="1050" b="0" spc="0" dirty="0">
                        <a:latin typeface="Algerian" panose="04020705040A02060702" pitchFamily="82" charset="0"/>
                      </a:endParaRPr>
                    </a:p>
                  </a:txBody>
                  <a:tcPr marL="428198" marR="428198" marT="214099" marB="21409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64925">
                <a:tc>
                  <a:txBody>
                    <a:bodyPr/>
                    <a:lstStyle/>
                    <a:p>
                      <a:pPr algn="ctr"/>
                      <a:r>
                        <a:rPr lang="en-US" sz="1050" b="0" spc="600" dirty="0">
                          <a:latin typeface="Montserrat" pitchFamily="2" charset="77"/>
                        </a:rPr>
                        <a:t>Sun</a:t>
                      </a:r>
                    </a:p>
                  </a:txBody>
                  <a:tcPr marL="109274" marR="109274" marT="54635" marB="54635"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Mon</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Tue</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Wed</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Thu</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Fri</a:t>
                      </a:r>
                    </a:p>
                  </a:txBody>
                  <a:tcPr marL="109274" marR="109274" marT="54635" marB="54635"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Sat</a:t>
                      </a:r>
                    </a:p>
                  </a:txBody>
                  <a:tcPr marL="109274" marR="109274" marT="54635" marB="54635"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03117">
                <a:tc>
                  <a:txBody>
                    <a:bodyPr/>
                    <a:lstStyle/>
                    <a:p>
                      <a:pPr algn="l"/>
                      <a:r>
                        <a:rPr lang="en-US" sz="1050" dirty="0">
                          <a:latin typeface="Montserrat" panose="00000500000000000000" pitchFamily="50" charset="0"/>
                        </a:rPr>
                        <a:t>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203117">
                <a:tc>
                  <a:txBody>
                    <a:bodyPr/>
                    <a:lstStyle/>
                    <a:p>
                      <a:pPr algn="l"/>
                      <a:r>
                        <a:rPr lang="en-US" sz="1050" b="0" spc="0" dirty="0">
                          <a:latin typeface="Montserrat" pitchFamily="2" charset="77"/>
                        </a:rPr>
                        <a:t>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229308">
                <a:tc>
                  <a:txBody>
                    <a:bodyPr/>
                    <a:lstStyle/>
                    <a:p>
                      <a:pPr algn="l"/>
                      <a:r>
                        <a:rPr lang="en-US" sz="1050" b="0" spc="0" dirty="0">
                          <a:latin typeface="Montserrat" pitchFamily="2" charset="77"/>
                        </a:rPr>
                        <a:t>15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19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203117">
                <a:tc>
                  <a:txBody>
                    <a:bodyPr/>
                    <a:lstStyle/>
                    <a:p>
                      <a:pPr algn="l"/>
                      <a:r>
                        <a:rPr lang="en-US" sz="1050" b="0" spc="0" dirty="0">
                          <a:latin typeface="Montserrat" pitchFamily="2" charset="77"/>
                        </a:rPr>
                        <a:t>22</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23</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24</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25</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26</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27</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28</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203117">
                <a:tc>
                  <a:txBody>
                    <a:bodyPr/>
                    <a:lstStyle/>
                    <a:p>
                      <a:pPr algn="l"/>
                      <a:r>
                        <a:rPr lang="en-US" sz="1050" b="0" spc="0" dirty="0">
                          <a:latin typeface="Montserrat" pitchFamily="2" charset="77"/>
                        </a:rPr>
                        <a:t>29</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30</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itchFamily="2" charset="77"/>
                        </a:rPr>
                        <a:t>31</a:t>
                      </a: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itchFamily="2" charset="77"/>
                      </a:endParaRPr>
                    </a:p>
                  </a:txBody>
                  <a:tcPr marL="109274" marR="109274" marT="54635" marB="5463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69925" y="7110803"/>
            <a:ext cx="1787174" cy="2514432"/>
          </a:xfrm>
          <a:prstGeom prst="rect">
            <a:avLst/>
          </a:prstGeom>
        </p:spPr>
      </p:pic>
    </p:spTree>
    <p:extLst>
      <p:ext uri="{BB962C8B-B14F-4D97-AF65-F5344CB8AC3E}">
        <p14:creationId xmlns:p14="http://schemas.microsoft.com/office/powerpoint/2010/main" val="209099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61257" y="565282"/>
            <a:ext cx="7223759" cy="899821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391885" y="693820"/>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60758" y="647830"/>
            <a:ext cx="4424756" cy="1015663"/>
          </a:xfrm>
          <a:prstGeom prst="rect">
            <a:avLst/>
          </a:prstGeom>
          <a:noFill/>
        </p:spPr>
        <p:txBody>
          <a:bodyPr wrap="square" rtlCol="0">
            <a:spAutoFit/>
          </a:bodyPr>
          <a:lstStyle/>
          <a:p>
            <a:pPr algn="ctr"/>
            <a:r>
              <a:rPr lang="en-US" sz="6000" dirty="0">
                <a:latin typeface="Beauty And Love Sans" pitchFamily="50" charset="0"/>
              </a:rPr>
              <a:t>June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2102607" y="540849"/>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727681" y="806337"/>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02462" y="8505409"/>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02462" y="877755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02462" y="904969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E0896A75-694A-4164-A708-C6361034D610}"/>
              </a:ext>
            </a:extLst>
          </p:cNvPr>
          <p:cNvGraphicFramePr>
            <a:graphicFrameLocks noGrp="1"/>
          </p:cNvGraphicFramePr>
          <p:nvPr>
            <p:extLst>
              <p:ext uri="{D42A27DB-BD31-4B8C-83A1-F6EECF244321}">
                <p14:modId xmlns:p14="http://schemas.microsoft.com/office/powerpoint/2010/main" val="1391815753"/>
              </p:ext>
            </p:extLst>
          </p:nvPr>
        </p:nvGraphicFramePr>
        <p:xfrm>
          <a:off x="648198" y="994141"/>
          <a:ext cx="6421737" cy="7196385"/>
        </p:xfrm>
        <a:graphic>
          <a:graphicData uri="http://schemas.openxmlformats.org/drawingml/2006/table">
            <a:tbl>
              <a:tblPr firstRow="1" bandRow="1">
                <a:tableStyleId>{0505E3EF-67EA-436B-97B2-0124C06EBD24}</a:tableStyleId>
              </a:tblPr>
              <a:tblGrid>
                <a:gridCol w="917391">
                  <a:extLst>
                    <a:ext uri="{9D8B030D-6E8A-4147-A177-3AD203B41FA5}">
                      <a16:colId xmlns:a16="http://schemas.microsoft.com/office/drawing/2014/main" val="698137176"/>
                    </a:ext>
                  </a:extLst>
                </a:gridCol>
                <a:gridCol w="917391">
                  <a:extLst>
                    <a:ext uri="{9D8B030D-6E8A-4147-A177-3AD203B41FA5}">
                      <a16:colId xmlns:a16="http://schemas.microsoft.com/office/drawing/2014/main" val="3826593450"/>
                    </a:ext>
                  </a:extLst>
                </a:gridCol>
                <a:gridCol w="917391">
                  <a:extLst>
                    <a:ext uri="{9D8B030D-6E8A-4147-A177-3AD203B41FA5}">
                      <a16:colId xmlns:a16="http://schemas.microsoft.com/office/drawing/2014/main" val="18862860"/>
                    </a:ext>
                  </a:extLst>
                </a:gridCol>
                <a:gridCol w="917391">
                  <a:extLst>
                    <a:ext uri="{9D8B030D-6E8A-4147-A177-3AD203B41FA5}">
                      <a16:colId xmlns:a16="http://schemas.microsoft.com/office/drawing/2014/main" val="1511723880"/>
                    </a:ext>
                  </a:extLst>
                </a:gridCol>
                <a:gridCol w="917391">
                  <a:extLst>
                    <a:ext uri="{9D8B030D-6E8A-4147-A177-3AD203B41FA5}">
                      <a16:colId xmlns:a16="http://schemas.microsoft.com/office/drawing/2014/main" val="322648099"/>
                    </a:ext>
                  </a:extLst>
                </a:gridCol>
                <a:gridCol w="917391">
                  <a:extLst>
                    <a:ext uri="{9D8B030D-6E8A-4147-A177-3AD203B41FA5}">
                      <a16:colId xmlns:a16="http://schemas.microsoft.com/office/drawing/2014/main" val="4120285314"/>
                    </a:ext>
                  </a:extLst>
                </a:gridCol>
                <a:gridCol w="917391">
                  <a:extLst>
                    <a:ext uri="{9D8B030D-6E8A-4147-A177-3AD203B41FA5}">
                      <a16:colId xmlns:a16="http://schemas.microsoft.com/office/drawing/2014/main" val="1081778277"/>
                    </a:ext>
                  </a:extLst>
                </a:gridCol>
              </a:tblGrid>
              <a:tr h="666186">
                <a:tc gridSpan="7">
                  <a:txBody>
                    <a:bodyPr/>
                    <a:lstStyle/>
                    <a:p>
                      <a:pPr algn="ctr"/>
                      <a:endParaRPr lang="en-US" sz="1050" b="0" spc="0" dirty="0">
                        <a:latin typeface="Algerian" panose="04020705040A02060702" pitchFamily="82" charset="0"/>
                      </a:endParaRPr>
                    </a:p>
                  </a:txBody>
                  <a:tcPr marL="320957" marR="320957" marT="160478" marB="160478">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33699">
                <a:tc>
                  <a:txBody>
                    <a:bodyPr/>
                    <a:lstStyle/>
                    <a:p>
                      <a:pPr algn="ctr"/>
                      <a:r>
                        <a:rPr lang="en-US" sz="1050" b="0" spc="600" dirty="0">
                          <a:latin typeface="Montserrat" panose="00000500000000000000" pitchFamily="50" charset="0"/>
                        </a:rPr>
                        <a:t>Sun</a:t>
                      </a:r>
                    </a:p>
                  </a:txBody>
                  <a:tcPr marL="107709" marR="107709" marT="53854" marB="53854"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7709" marR="107709" marT="53854" marB="53854"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7709" marR="107709" marT="53854" marB="53854"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19300">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dirty="0">
                          <a:latin typeface="Montserrat" panose="00000500000000000000" pitchFamily="50" charset="0"/>
                        </a:rPr>
                        <a:t>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219300">
                <a:tc>
                  <a:txBody>
                    <a:bodyPr/>
                    <a:lstStyle/>
                    <a:p>
                      <a:pPr algn="l"/>
                      <a:r>
                        <a:rPr lang="en-US" sz="1050" b="0" spc="0" dirty="0">
                          <a:latin typeface="Montserrat" panose="00000500000000000000" pitchFamily="50" charset="0"/>
                        </a:rPr>
                        <a:t>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219300">
                <a:tc>
                  <a:txBody>
                    <a:bodyPr/>
                    <a:lstStyle/>
                    <a:p>
                      <a:pPr algn="l"/>
                      <a:r>
                        <a:rPr lang="en-US" sz="1050" b="0" spc="0" dirty="0">
                          <a:latin typeface="Montserrat" panose="00000500000000000000" pitchFamily="50" charset="0"/>
                        </a:rPr>
                        <a:t>12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219300">
                <a:tc>
                  <a:txBody>
                    <a:bodyPr/>
                    <a:lstStyle/>
                    <a:p>
                      <a:pPr algn="l"/>
                      <a:r>
                        <a:rPr lang="en-US" sz="1050" b="0" spc="0" dirty="0">
                          <a:latin typeface="Montserrat" panose="00000500000000000000" pitchFamily="50" charset="0"/>
                        </a:rPr>
                        <a:t>19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219300">
                <a:tc>
                  <a:txBody>
                    <a:bodyPr/>
                    <a:lstStyle/>
                    <a:p>
                      <a:pPr algn="l"/>
                      <a:r>
                        <a:rPr lang="en-US" sz="1050" b="0" spc="0" dirty="0">
                          <a:latin typeface="Montserrat" panose="00000500000000000000" pitchFamily="50" charset="0"/>
                        </a:rPr>
                        <a:t>26</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7709" marR="107709" marT="53854" marB="5385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76348" y="7177606"/>
            <a:ext cx="1787174" cy="2514432"/>
          </a:xfrm>
          <a:prstGeom prst="rect">
            <a:avLst/>
          </a:prstGeom>
        </p:spPr>
      </p:pic>
    </p:spTree>
    <p:extLst>
      <p:ext uri="{BB962C8B-B14F-4D97-AF65-F5344CB8AC3E}">
        <p14:creationId xmlns:p14="http://schemas.microsoft.com/office/powerpoint/2010/main" val="1484217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530091"/>
            <a:ext cx="7223759" cy="899821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658629"/>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1" y="612639"/>
            <a:ext cx="4424756" cy="1015663"/>
          </a:xfrm>
          <a:prstGeom prst="rect">
            <a:avLst/>
          </a:prstGeom>
          <a:noFill/>
        </p:spPr>
        <p:txBody>
          <a:bodyPr wrap="square" rtlCol="0">
            <a:spAutoFit/>
          </a:bodyPr>
          <a:lstStyle/>
          <a:p>
            <a:pPr algn="ctr"/>
            <a:r>
              <a:rPr lang="en-US" sz="6000" dirty="0">
                <a:latin typeface="Beauty And Love Sans" pitchFamily="50" charset="0"/>
              </a:rPr>
              <a:t>July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2113366" y="459709"/>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699568" y="751086"/>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5" y="847021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5" y="874236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5" y="9014504"/>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DF09EEC6-26F7-4B09-8E64-6E9485DDEFDA}"/>
              </a:ext>
            </a:extLst>
          </p:cNvPr>
          <p:cNvGraphicFramePr>
            <a:graphicFrameLocks noGrp="1"/>
          </p:cNvGraphicFramePr>
          <p:nvPr>
            <p:extLst>
              <p:ext uri="{D42A27DB-BD31-4B8C-83A1-F6EECF244321}">
                <p14:modId xmlns:p14="http://schemas.microsoft.com/office/powerpoint/2010/main" val="2758066477"/>
              </p:ext>
            </p:extLst>
          </p:nvPr>
        </p:nvGraphicFramePr>
        <p:xfrm>
          <a:off x="785046" y="758260"/>
          <a:ext cx="6367480" cy="7397077"/>
        </p:xfrm>
        <a:graphic>
          <a:graphicData uri="http://schemas.openxmlformats.org/drawingml/2006/table">
            <a:tbl>
              <a:tblPr firstRow="1" bandRow="1">
                <a:tableStyleId>{0505E3EF-67EA-436B-97B2-0124C06EBD24}</a:tableStyleId>
              </a:tblPr>
              <a:tblGrid>
                <a:gridCol w="909640">
                  <a:extLst>
                    <a:ext uri="{9D8B030D-6E8A-4147-A177-3AD203B41FA5}">
                      <a16:colId xmlns:a16="http://schemas.microsoft.com/office/drawing/2014/main" val="698137176"/>
                    </a:ext>
                  </a:extLst>
                </a:gridCol>
                <a:gridCol w="909640">
                  <a:extLst>
                    <a:ext uri="{9D8B030D-6E8A-4147-A177-3AD203B41FA5}">
                      <a16:colId xmlns:a16="http://schemas.microsoft.com/office/drawing/2014/main" val="3826593450"/>
                    </a:ext>
                  </a:extLst>
                </a:gridCol>
                <a:gridCol w="909640">
                  <a:extLst>
                    <a:ext uri="{9D8B030D-6E8A-4147-A177-3AD203B41FA5}">
                      <a16:colId xmlns:a16="http://schemas.microsoft.com/office/drawing/2014/main" val="18862860"/>
                    </a:ext>
                  </a:extLst>
                </a:gridCol>
                <a:gridCol w="909640">
                  <a:extLst>
                    <a:ext uri="{9D8B030D-6E8A-4147-A177-3AD203B41FA5}">
                      <a16:colId xmlns:a16="http://schemas.microsoft.com/office/drawing/2014/main" val="1511723880"/>
                    </a:ext>
                  </a:extLst>
                </a:gridCol>
                <a:gridCol w="909640">
                  <a:extLst>
                    <a:ext uri="{9D8B030D-6E8A-4147-A177-3AD203B41FA5}">
                      <a16:colId xmlns:a16="http://schemas.microsoft.com/office/drawing/2014/main" val="322648099"/>
                    </a:ext>
                  </a:extLst>
                </a:gridCol>
                <a:gridCol w="909640">
                  <a:extLst>
                    <a:ext uri="{9D8B030D-6E8A-4147-A177-3AD203B41FA5}">
                      <a16:colId xmlns:a16="http://schemas.microsoft.com/office/drawing/2014/main" val="4120285314"/>
                    </a:ext>
                  </a:extLst>
                </a:gridCol>
                <a:gridCol w="909640">
                  <a:extLst>
                    <a:ext uri="{9D8B030D-6E8A-4147-A177-3AD203B41FA5}">
                      <a16:colId xmlns:a16="http://schemas.microsoft.com/office/drawing/2014/main" val="1081778277"/>
                    </a:ext>
                  </a:extLst>
                </a:gridCol>
              </a:tblGrid>
              <a:tr h="966883">
                <a:tc gridSpan="7">
                  <a:txBody>
                    <a:bodyPr/>
                    <a:lstStyle/>
                    <a:p>
                      <a:pPr algn="ctr"/>
                      <a:endParaRPr lang="en-US" sz="1050" b="1" spc="600" dirty="0">
                        <a:latin typeface="Algerian" panose="04020705040A02060702" pitchFamily="82" charset="0"/>
                      </a:endParaRPr>
                    </a:p>
                  </a:txBody>
                  <a:tcPr marL="318245" marR="318245" marT="159122" marB="159122">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75500">
                <a:tc>
                  <a:txBody>
                    <a:bodyPr/>
                    <a:lstStyle/>
                    <a:p>
                      <a:pPr algn="ctr"/>
                      <a:r>
                        <a:rPr lang="en-US" sz="1050" b="0" spc="600" dirty="0">
                          <a:latin typeface="Montserrat" panose="00000500000000000000" pitchFamily="50" charset="0"/>
                        </a:rPr>
                        <a:t>Sun</a:t>
                      </a:r>
                    </a:p>
                  </a:txBody>
                  <a:tcPr marL="106799" marR="106799" marT="53399" marB="53399"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6799" marR="106799" marT="53399" marB="53399"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6799" marR="106799" marT="53399" marB="53399"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150524">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980834">
                <a:tc>
                  <a:txBody>
                    <a:bodyPr/>
                    <a:lstStyle/>
                    <a:p>
                      <a:pPr algn="l"/>
                      <a:r>
                        <a:rPr lang="en-US" sz="1050" b="0" spc="0" dirty="0">
                          <a:latin typeface="Montserrat" panose="00000500000000000000" pitchFamily="50" charset="0"/>
                        </a:rPr>
                        <a:t>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980834">
                <a:tc>
                  <a:txBody>
                    <a:bodyPr/>
                    <a:lstStyle/>
                    <a:p>
                      <a:pPr algn="l"/>
                      <a:r>
                        <a:rPr lang="en-US" sz="1050" b="0" spc="0" dirty="0">
                          <a:latin typeface="Montserrat" panose="00000500000000000000" pitchFamily="50" charset="0"/>
                        </a:rPr>
                        <a:t>10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980834">
                <a:tc>
                  <a:txBody>
                    <a:bodyPr/>
                    <a:lstStyle/>
                    <a:p>
                      <a:pPr algn="l"/>
                      <a:r>
                        <a:rPr lang="en-US" sz="1050" b="0" spc="0" dirty="0">
                          <a:latin typeface="Montserrat" panose="00000500000000000000" pitchFamily="50" charset="0"/>
                        </a:rPr>
                        <a:t>17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980834">
                <a:tc>
                  <a:txBody>
                    <a:bodyPr/>
                    <a:lstStyle/>
                    <a:p>
                      <a:pPr algn="l"/>
                      <a:r>
                        <a:rPr lang="en-US" sz="1050" b="0" spc="0" dirty="0">
                          <a:latin typeface="Montserrat" panose="00000500000000000000" pitchFamily="50" charset="0"/>
                        </a:rPr>
                        <a:t>24</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dirty="0">
                          <a:latin typeface="Montserrat" panose="00000500000000000000" pitchFamily="50" charset="0"/>
                        </a:rPr>
                        <a:t>29</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980834">
                <a:tc>
                  <a:txBody>
                    <a:bodyPr/>
                    <a:lstStyle/>
                    <a:p>
                      <a:pPr algn="l"/>
                      <a:r>
                        <a:rPr lang="en-US" sz="1050" b="0" spc="0" dirty="0">
                          <a:latin typeface="Montserrat" panose="00000500000000000000" pitchFamily="50" charset="0"/>
                        </a:rPr>
                        <a:t>31</a:t>
                      </a: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6799" marR="106799" marT="53399" marB="53399">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209254811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24703" y="7139222"/>
            <a:ext cx="1787174" cy="2514432"/>
          </a:xfrm>
          <a:prstGeom prst="rect">
            <a:avLst/>
          </a:prstGeom>
        </p:spPr>
      </p:pic>
    </p:spTree>
    <p:extLst>
      <p:ext uri="{BB962C8B-B14F-4D97-AF65-F5344CB8AC3E}">
        <p14:creationId xmlns:p14="http://schemas.microsoft.com/office/powerpoint/2010/main" val="21383705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61257" y="565282"/>
            <a:ext cx="7223759" cy="899821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391885" y="693820"/>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60758" y="647830"/>
            <a:ext cx="4424756" cy="1015663"/>
          </a:xfrm>
          <a:prstGeom prst="rect">
            <a:avLst/>
          </a:prstGeom>
          <a:noFill/>
        </p:spPr>
        <p:txBody>
          <a:bodyPr wrap="square" rtlCol="0">
            <a:spAutoFit/>
          </a:bodyPr>
          <a:lstStyle/>
          <a:p>
            <a:pPr algn="ctr"/>
            <a:r>
              <a:rPr lang="en-US" sz="6000" dirty="0">
                <a:latin typeface="Beauty And Love Sans" pitchFamily="50" charset="0"/>
              </a:rPr>
              <a:t>August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660758" y="568475"/>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4709" y="822809"/>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02462" y="8505409"/>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02462" y="877755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02462" y="904969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8F577D27-C40F-4028-A759-D47FA87DC13C}"/>
              </a:ext>
            </a:extLst>
          </p:cNvPr>
          <p:cNvGraphicFramePr>
            <a:graphicFrameLocks noGrp="1"/>
          </p:cNvGraphicFramePr>
          <p:nvPr>
            <p:extLst>
              <p:ext uri="{D42A27DB-BD31-4B8C-83A1-F6EECF244321}">
                <p14:modId xmlns:p14="http://schemas.microsoft.com/office/powerpoint/2010/main" val="1199594080"/>
              </p:ext>
            </p:extLst>
          </p:nvPr>
        </p:nvGraphicFramePr>
        <p:xfrm>
          <a:off x="755323" y="876153"/>
          <a:ext cx="6400800" cy="7357112"/>
        </p:xfrm>
        <a:graphic>
          <a:graphicData uri="http://schemas.openxmlformats.org/drawingml/2006/table">
            <a:tbl>
              <a:tblPr firstRow="1" bandRow="1">
                <a:tableStyleId>{0505E3EF-67EA-436B-97B2-0124C06EBD24}</a:tableStyleId>
              </a:tblPr>
              <a:tblGrid>
                <a:gridCol w="914400">
                  <a:extLst>
                    <a:ext uri="{9D8B030D-6E8A-4147-A177-3AD203B41FA5}">
                      <a16:colId xmlns:a16="http://schemas.microsoft.com/office/drawing/2014/main" val="698137176"/>
                    </a:ext>
                  </a:extLst>
                </a:gridCol>
                <a:gridCol w="914400">
                  <a:extLst>
                    <a:ext uri="{9D8B030D-6E8A-4147-A177-3AD203B41FA5}">
                      <a16:colId xmlns:a16="http://schemas.microsoft.com/office/drawing/2014/main" val="3826593450"/>
                    </a:ext>
                  </a:extLst>
                </a:gridCol>
                <a:gridCol w="914400">
                  <a:extLst>
                    <a:ext uri="{9D8B030D-6E8A-4147-A177-3AD203B41FA5}">
                      <a16:colId xmlns:a16="http://schemas.microsoft.com/office/drawing/2014/main" val="18862860"/>
                    </a:ext>
                  </a:extLst>
                </a:gridCol>
                <a:gridCol w="914400">
                  <a:extLst>
                    <a:ext uri="{9D8B030D-6E8A-4147-A177-3AD203B41FA5}">
                      <a16:colId xmlns:a16="http://schemas.microsoft.com/office/drawing/2014/main" val="1511723880"/>
                    </a:ext>
                  </a:extLst>
                </a:gridCol>
                <a:gridCol w="914400">
                  <a:extLst>
                    <a:ext uri="{9D8B030D-6E8A-4147-A177-3AD203B41FA5}">
                      <a16:colId xmlns:a16="http://schemas.microsoft.com/office/drawing/2014/main" val="322648099"/>
                    </a:ext>
                  </a:extLst>
                </a:gridCol>
                <a:gridCol w="914400">
                  <a:extLst>
                    <a:ext uri="{9D8B030D-6E8A-4147-A177-3AD203B41FA5}">
                      <a16:colId xmlns:a16="http://schemas.microsoft.com/office/drawing/2014/main" val="4120285314"/>
                    </a:ext>
                  </a:extLst>
                </a:gridCol>
                <a:gridCol w="914400">
                  <a:extLst>
                    <a:ext uri="{9D8B030D-6E8A-4147-A177-3AD203B41FA5}">
                      <a16:colId xmlns:a16="http://schemas.microsoft.com/office/drawing/2014/main" val="1081778277"/>
                    </a:ext>
                  </a:extLst>
                </a:gridCol>
              </a:tblGrid>
              <a:tr h="868473">
                <a:tc gridSpan="7">
                  <a:txBody>
                    <a:bodyPr/>
                    <a:lstStyle/>
                    <a:p>
                      <a:pPr algn="ctr"/>
                      <a:endParaRPr lang="en-US" sz="1050" b="1" spc="600" dirty="0">
                        <a:latin typeface="Algerian" panose="04020705040A02060702" pitchFamily="82" charset="0"/>
                      </a:endParaRPr>
                    </a:p>
                  </a:txBody>
                  <a:tcPr marL="87726" marR="87726" marT="43863" marB="43863">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95854">
                <a:tc>
                  <a:txBody>
                    <a:bodyPr/>
                    <a:lstStyle/>
                    <a:p>
                      <a:pPr algn="ctr"/>
                      <a:r>
                        <a:rPr lang="en-US" sz="1050" b="0" spc="600" dirty="0">
                          <a:latin typeface="Montserrat" panose="00000500000000000000" pitchFamily="50" charset="0"/>
                        </a:rPr>
                        <a:t>Sun</a:t>
                      </a:r>
                    </a:p>
                  </a:txBody>
                  <a:tcPr marL="109131" marR="109131" marT="54562" marB="5456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9131" marR="109131" marT="54562" marB="5456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9131" marR="109131" marT="54562" marB="5456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218557">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218557">
                <a:tc>
                  <a:txBody>
                    <a:bodyPr/>
                    <a:lstStyle/>
                    <a:p>
                      <a:pPr algn="l"/>
                      <a:r>
                        <a:rPr lang="en-US" sz="1050" b="0" spc="0" dirty="0">
                          <a:latin typeface="Montserrat" panose="00000500000000000000" pitchFamily="50" charset="0"/>
                        </a:rPr>
                        <a:t>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218557">
                <a:tc>
                  <a:txBody>
                    <a:bodyPr/>
                    <a:lstStyle/>
                    <a:p>
                      <a:pPr algn="l"/>
                      <a:r>
                        <a:rPr lang="en-US" sz="1050" b="0" spc="0" dirty="0">
                          <a:latin typeface="Montserrat" panose="00000500000000000000" pitchFamily="50" charset="0"/>
                        </a:rPr>
                        <a:t>14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218557">
                <a:tc>
                  <a:txBody>
                    <a:bodyPr/>
                    <a:lstStyle/>
                    <a:p>
                      <a:pPr algn="l"/>
                      <a:r>
                        <a:rPr lang="en-US" sz="1050" b="0" spc="0" dirty="0">
                          <a:latin typeface="Montserrat" panose="00000500000000000000" pitchFamily="50" charset="0"/>
                        </a:rPr>
                        <a:t>21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218557">
                <a:tc>
                  <a:txBody>
                    <a:bodyPr/>
                    <a:lstStyle/>
                    <a:p>
                      <a:pPr algn="l"/>
                      <a:r>
                        <a:rPr lang="en-US" sz="1050" b="0" spc="0" dirty="0">
                          <a:latin typeface="Montserrat" panose="00000500000000000000" pitchFamily="50" charset="0"/>
                        </a:rPr>
                        <a:t>28</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9131" marR="109131" marT="54562" marB="5456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11640" y="7174413"/>
            <a:ext cx="1787174" cy="2514432"/>
          </a:xfrm>
          <a:prstGeom prst="rect">
            <a:avLst/>
          </a:prstGeom>
        </p:spPr>
      </p:pic>
    </p:spTree>
    <p:extLst>
      <p:ext uri="{BB962C8B-B14F-4D97-AF65-F5344CB8AC3E}">
        <p14:creationId xmlns:p14="http://schemas.microsoft.com/office/powerpoint/2010/main" val="2847275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1" y="537668"/>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9" y="666206"/>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2" y="620216"/>
            <a:ext cx="4424756" cy="1015663"/>
          </a:xfrm>
          <a:prstGeom prst="rect">
            <a:avLst/>
          </a:prstGeom>
          <a:noFill/>
        </p:spPr>
        <p:txBody>
          <a:bodyPr wrap="square" rtlCol="0">
            <a:spAutoFit/>
          </a:bodyPr>
          <a:lstStyle/>
          <a:p>
            <a:pPr algn="ctr"/>
            <a:r>
              <a:rPr lang="en-US" sz="6000" dirty="0">
                <a:latin typeface="Beauty And Love Sans" pitchFamily="50" charset="0"/>
              </a:rPr>
              <a:t>September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308163" y="513235"/>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905517" y="770708"/>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6" y="847779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6" y="874993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6" y="902208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4941D5C8-3174-4DE5-9B03-32246C6A677E}"/>
              </a:ext>
            </a:extLst>
          </p:cNvPr>
          <p:cNvGraphicFramePr>
            <a:graphicFrameLocks noGrp="1"/>
          </p:cNvGraphicFramePr>
          <p:nvPr>
            <p:extLst>
              <p:ext uri="{D42A27DB-BD31-4B8C-83A1-F6EECF244321}">
                <p14:modId xmlns:p14="http://schemas.microsoft.com/office/powerpoint/2010/main" val="2963568624"/>
              </p:ext>
            </p:extLst>
          </p:nvPr>
        </p:nvGraphicFramePr>
        <p:xfrm>
          <a:off x="729001" y="814675"/>
          <a:ext cx="6479571" cy="7348236"/>
        </p:xfrm>
        <a:graphic>
          <a:graphicData uri="http://schemas.openxmlformats.org/drawingml/2006/table">
            <a:tbl>
              <a:tblPr firstRow="1" bandRow="1">
                <a:tableStyleId>{0505E3EF-67EA-436B-97B2-0124C06EBD24}</a:tableStyleId>
              </a:tblPr>
              <a:tblGrid>
                <a:gridCol w="925653">
                  <a:extLst>
                    <a:ext uri="{9D8B030D-6E8A-4147-A177-3AD203B41FA5}">
                      <a16:colId xmlns:a16="http://schemas.microsoft.com/office/drawing/2014/main" val="698137176"/>
                    </a:ext>
                  </a:extLst>
                </a:gridCol>
                <a:gridCol w="925653">
                  <a:extLst>
                    <a:ext uri="{9D8B030D-6E8A-4147-A177-3AD203B41FA5}">
                      <a16:colId xmlns:a16="http://schemas.microsoft.com/office/drawing/2014/main" val="3826593450"/>
                    </a:ext>
                  </a:extLst>
                </a:gridCol>
                <a:gridCol w="925653">
                  <a:extLst>
                    <a:ext uri="{9D8B030D-6E8A-4147-A177-3AD203B41FA5}">
                      <a16:colId xmlns:a16="http://schemas.microsoft.com/office/drawing/2014/main" val="18862860"/>
                    </a:ext>
                  </a:extLst>
                </a:gridCol>
                <a:gridCol w="925653">
                  <a:extLst>
                    <a:ext uri="{9D8B030D-6E8A-4147-A177-3AD203B41FA5}">
                      <a16:colId xmlns:a16="http://schemas.microsoft.com/office/drawing/2014/main" val="1511723880"/>
                    </a:ext>
                  </a:extLst>
                </a:gridCol>
                <a:gridCol w="925653">
                  <a:extLst>
                    <a:ext uri="{9D8B030D-6E8A-4147-A177-3AD203B41FA5}">
                      <a16:colId xmlns:a16="http://schemas.microsoft.com/office/drawing/2014/main" val="322648099"/>
                    </a:ext>
                  </a:extLst>
                </a:gridCol>
                <a:gridCol w="925653">
                  <a:extLst>
                    <a:ext uri="{9D8B030D-6E8A-4147-A177-3AD203B41FA5}">
                      <a16:colId xmlns:a16="http://schemas.microsoft.com/office/drawing/2014/main" val="4120285314"/>
                    </a:ext>
                  </a:extLst>
                </a:gridCol>
                <a:gridCol w="925653">
                  <a:extLst>
                    <a:ext uri="{9D8B030D-6E8A-4147-A177-3AD203B41FA5}">
                      <a16:colId xmlns:a16="http://schemas.microsoft.com/office/drawing/2014/main" val="1081778277"/>
                    </a:ext>
                  </a:extLst>
                </a:gridCol>
              </a:tblGrid>
              <a:tr h="882318">
                <a:tc gridSpan="7">
                  <a:txBody>
                    <a:bodyPr/>
                    <a:lstStyle/>
                    <a:p>
                      <a:pPr algn="ctr"/>
                      <a:endParaRPr lang="en-US" sz="1050" b="1" spc="600" dirty="0">
                        <a:latin typeface="Algerian" panose="04020705040A02060702" pitchFamily="82" charset="0"/>
                      </a:endParaRPr>
                    </a:p>
                  </a:txBody>
                  <a:tcPr marL="126771" marR="126771" marT="63385" marB="63385">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76197">
                <a:tc>
                  <a:txBody>
                    <a:bodyPr/>
                    <a:lstStyle/>
                    <a:p>
                      <a:pPr algn="ctr"/>
                      <a:r>
                        <a:rPr lang="en-US" sz="1050" b="0" spc="600" dirty="0">
                          <a:latin typeface="Montserrat" panose="00000500000000000000" pitchFamily="50" charset="0"/>
                        </a:rPr>
                        <a:t>Sun</a:t>
                      </a:r>
                    </a:p>
                  </a:txBody>
                  <a:tcPr marL="108680" marR="108680" marT="54338" marB="5433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8680" marR="108680" marT="54338" marB="5433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8680" marR="108680" marT="54338" marB="5433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408093">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70407">
                <a:tc>
                  <a:txBody>
                    <a:bodyPr/>
                    <a:lstStyle/>
                    <a:p>
                      <a:pPr algn="l"/>
                      <a:r>
                        <a:rPr lang="en-US" sz="1050" b="0" spc="0" dirty="0">
                          <a:latin typeface="Montserrat" panose="00000500000000000000" pitchFamily="50" charset="0"/>
                        </a:rPr>
                        <a:t>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70407">
                <a:tc>
                  <a:txBody>
                    <a:bodyPr/>
                    <a:lstStyle/>
                    <a:p>
                      <a:pPr algn="l"/>
                      <a:r>
                        <a:rPr lang="en-US" sz="1050" b="0" spc="0" dirty="0">
                          <a:latin typeface="Montserrat" panose="00000500000000000000" pitchFamily="50" charset="0"/>
                        </a:rPr>
                        <a:t>11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70407">
                <a:tc>
                  <a:txBody>
                    <a:bodyPr/>
                    <a:lstStyle/>
                    <a:p>
                      <a:pPr algn="l"/>
                      <a:r>
                        <a:rPr lang="en-US" sz="1050" b="0" spc="0" dirty="0">
                          <a:latin typeface="Montserrat" panose="00000500000000000000" pitchFamily="50" charset="0"/>
                        </a:rPr>
                        <a:t>18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70407">
                <a:tc>
                  <a:txBody>
                    <a:bodyPr/>
                    <a:lstStyle/>
                    <a:p>
                      <a:pPr algn="l"/>
                      <a:r>
                        <a:rPr lang="en-US" sz="1050" b="0" spc="0" dirty="0">
                          <a:latin typeface="Montserrat" panose="00000500000000000000" pitchFamily="50" charset="0"/>
                        </a:rPr>
                        <a:t>25</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680" marR="108680" marT="54338" marB="5433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212421" y="7409562"/>
            <a:ext cx="1787174" cy="2514432"/>
          </a:xfrm>
          <a:prstGeom prst="rect">
            <a:avLst/>
          </a:prstGeom>
        </p:spPr>
      </p:pic>
    </p:spTree>
    <p:extLst>
      <p:ext uri="{BB962C8B-B14F-4D97-AF65-F5344CB8AC3E}">
        <p14:creationId xmlns:p14="http://schemas.microsoft.com/office/powerpoint/2010/main" val="21549826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1" y="446228"/>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9" y="574766"/>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2" y="528776"/>
            <a:ext cx="4424756" cy="1015663"/>
          </a:xfrm>
          <a:prstGeom prst="rect">
            <a:avLst/>
          </a:prstGeom>
          <a:noFill/>
        </p:spPr>
        <p:txBody>
          <a:bodyPr wrap="square" rtlCol="0">
            <a:spAutoFit/>
          </a:bodyPr>
          <a:lstStyle/>
          <a:p>
            <a:pPr algn="ctr"/>
            <a:r>
              <a:rPr lang="en-US" sz="6000" dirty="0">
                <a:latin typeface="Beauty And Love Sans" pitchFamily="50" charset="0"/>
              </a:rPr>
              <a:t>October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481898" y="331301"/>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139847" y="585635"/>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6" y="838635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6" y="865849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6" y="893064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391B6436-5C73-4C60-9F96-3531E483E3B0}"/>
              </a:ext>
            </a:extLst>
          </p:cNvPr>
          <p:cNvGraphicFramePr>
            <a:graphicFrameLocks noGrp="1"/>
          </p:cNvGraphicFramePr>
          <p:nvPr>
            <p:extLst>
              <p:ext uri="{D42A27DB-BD31-4B8C-83A1-F6EECF244321}">
                <p14:modId xmlns:p14="http://schemas.microsoft.com/office/powerpoint/2010/main" val="1060532323"/>
              </p:ext>
            </p:extLst>
          </p:nvPr>
        </p:nvGraphicFramePr>
        <p:xfrm>
          <a:off x="899350" y="694607"/>
          <a:ext cx="6138874" cy="7419607"/>
        </p:xfrm>
        <a:graphic>
          <a:graphicData uri="http://schemas.openxmlformats.org/drawingml/2006/table">
            <a:tbl>
              <a:tblPr firstRow="1" bandRow="1">
                <a:tableStyleId>{0505E3EF-67EA-436B-97B2-0124C06EBD24}</a:tableStyleId>
              </a:tblPr>
              <a:tblGrid>
                <a:gridCol w="876982">
                  <a:extLst>
                    <a:ext uri="{9D8B030D-6E8A-4147-A177-3AD203B41FA5}">
                      <a16:colId xmlns:a16="http://schemas.microsoft.com/office/drawing/2014/main" val="698137176"/>
                    </a:ext>
                  </a:extLst>
                </a:gridCol>
                <a:gridCol w="876982">
                  <a:extLst>
                    <a:ext uri="{9D8B030D-6E8A-4147-A177-3AD203B41FA5}">
                      <a16:colId xmlns:a16="http://schemas.microsoft.com/office/drawing/2014/main" val="3826593450"/>
                    </a:ext>
                  </a:extLst>
                </a:gridCol>
                <a:gridCol w="876982">
                  <a:extLst>
                    <a:ext uri="{9D8B030D-6E8A-4147-A177-3AD203B41FA5}">
                      <a16:colId xmlns:a16="http://schemas.microsoft.com/office/drawing/2014/main" val="18862860"/>
                    </a:ext>
                  </a:extLst>
                </a:gridCol>
                <a:gridCol w="876982">
                  <a:extLst>
                    <a:ext uri="{9D8B030D-6E8A-4147-A177-3AD203B41FA5}">
                      <a16:colId xmlns:a16="http://schemas.microsoft.com/office/drawing/2014/main" val="1511723880"/>
                    </a:ext>
                  </a:extLst>
                </a:gridCol>
                <a:gridCol w="876982">
                  <a:extLst>
                    <a:ext uri="{9D8B030D-6E8A-4147-A177-3AD203B41FA5}">
                      <a16:colId xmlns:a16="http://schemas.microsoft.com/office/drawing/2014/main" val="322648099"/>
                    </a:ext>
                  </a:extLst>
                </a:gridCol>
                <a:gridCol w="876982">
                  <a:extLst>
                    <a:ext uri="{9D8B030D-6E8A-4147-A177-3AD203B41FA5}">
                      <a16:colId xmlns:a16="http://schemas.microsoft.com/office/drawing/2014/main" val="4120285314"/>
                    </a:ext>
                  </a:extLst>
                </a:gridCol>
                <a:gridCol w="876982">
                  <a:extLst>
                    <a:ext uri="{9D8B030D-6E8A-4147-A177-3AD203B41FA5}">
                      <a16:colId xmlns:a16="http://schemas.microsoft.com/office/drawing/2014/main" val="1081778277"/>
                    </a:ext>
                  </a:extLst>
                </a:gridCol>
              </a:tblGrid>
              <a:tr h="810351">
                <a:tc gridSpan="7">
                  <a:txBody>
                    <a:bodyPr/>
                    <a:lstStyle/>
                    <a:p>
                      <a:pPr algn="ctr"/>
                      <a:endParaRPr lang="en-US" sz="1050" b="1" spc="600" dirty="0">
                        <a:latin typeface="Algerian" panose="04020705040A02060702" pitchFamily="82" charset="0"/>
                      </a:endParaRPr>
                    </a:p>
                  </a:txBody>
                  <a:tcPr marL="311903" marR="311903" marT="155952" marB="155952">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29522">
                <a:tc>
                  <a:txBody>
                    <a:bodyPr/>
                    <a:lstStyle/>
                    <a:p>
                      <a:pPr algn="ctr"/>
                      <a:r>
                        <a:rPr lang="en-US" sz="1050" b="0" spc="600" dirty="0">
                          <a:latin typeface="Montserrat" panose="00000500000000000000" pitchFamily="50" charset="0"/>
                        </a:rPr>
                        <a:t>Sun</a:t>
                      </a:r>
                    </a:p>
                  </a:txBody>
                  <a:tcPr marL="102962" marR="102962" marT="51482" marB="51482"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2962" marR="102962" marT="51482" marB="51482"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2962" marR="102962" marT="51482" marB="51482"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188169">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998313">
                <a:tc>
                  <a:txBody>
                    <a:bodyPr/>
                    <a:lstStyle/>
                    <a:p>
                      <a:pPr algn="l"/>
                      <a:r>
                        <a:rPr lang="en-US" sz="1050" b="0" spc="0" dirty="0">
                          <a:latin typeface="Montserrat" panose="00000500000000000000" pitchFamily="50" charset="0"/>
                        </a:rPr>
                        <a:t>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998313">
                <a:tc>
                  <a:txBody>
                    <a:bodyPr/>
                    <a:lstStyle/>
                    <a:p>
                      <a:pPr algn="l"/>
                      <a:r>
                        <a:rPr lang="en-US" sz="1050" b="0" spc="0" dirty="0">
                          <a:latin typeface="Montserrat" panose="00000500000000000000" pitchFamily="50" charset="0"/>
                        </a:rPr>
                        <a:t>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998313">
                <a:tc>
                  <a:txBody>
                    <a:bodyPr/>
                    <a:lstStyle/>
                    <a:p>
                      <a:pPr algn="l"/>
                      <a:r>
                        <a:rPr lang="en-US" sz="1050" b="0" spc="0" dirty="0">
                          <a:latin typeface="Montserrat" panose="00000500000000000000" pitchFamily="50" charset="0"/>
                        </a:rPr>
                        <a:t>16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998313">
                <a:tc>
                  <a:txBody>
                    <a:bodyPr/>
                    <a:lstStyle/>
                    <a:p>
                      <a:pPr algn="l"/>
                      <a:r>
                        <a:rPr lang="en-US" sz="1050" b="0" spc="0" dirty="0">
                          <a:latin typeface="Montserrat" panose="00000500000000000000" pitchFamily="50" charset="0"/>
                        </a:rPr>
                        <a:t>23</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998313">
                <a:tc>
                  <a:txBody>
                    <a:bodyPr/>
                    <a:lstStyle/>
                    <a:p>
                      <a:pPr algn="l"/>
                      <a:r>
                        <a:rPr lang="en-US" sz="1050" b="0" spc="0" dirty="0">
                          <a:latin typeface="Montserrat" panose="00000500000000000000" pitchFamily="50" charset="0"/>
                        </a:rPr>
                        <a:t>30</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2962" marR="102962" marT="51482" marB="514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286154567"/>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75940" y="7085173"/>
            <a:ext cx="1787174" cy="2514432"/>
          </a:xfrm>
          <a:prstGeom prst="rect">
            <a:avLst/>
          </a:prstGeom>
        </p:spPr>
      </p:pic>
    </p:spTree>
    <p:extLst>
      <p:ext uri="{BB962C8B-B14F-4D97-AF65-F5344CB8AC3E}">
        <p14:creationId xmlns:p14="http://schemas.microsoft.com/office/powerpoint/2010/main" val="1580891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530091"/>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658629"/>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1" y="612639"/>
            <a:ext cx="4424756" cy="1015663"/>
          </a:xfrm>
          <a:prstGeom prst="rect">
            <a:avLst/>
          </a:prstGeom>
          <a:noFill/>
        </p:spPr>
        <p:txBody>
          <a:bodyPr wrap="square" rtlCol="0">
            <a:spAutoFit/>
          </a:bodyPr>
          <a:lstStyle/>
          <a:p>
            <a:pPr algn="ctr"/>
            <a:r>
              <a:rPr lang="en-US" sz="6000" dirty="0">
                <a:latin typeface="Beauty And Love Sans" pitchFamily="50" charset="0"/>
              </a:rPr>
              <a:t>November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81415" y="415775"/>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60098" y="658629"/>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5" y="847021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5" y="874236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5" y="9014504"/>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729C940D-E1EB-4109-8CC9-66070A5E4496}"/>
              </a:ext>
            </a:extLst>
          </p:cNvPr>
          <p:cNvGraphicFramePr>
            <a:graphicFrameLocks noGrp="1"/>
          </p:cNvGraphicFramePr>
          <p:nvPr>
            <p:extLst>
              <p:ext uri="{D42A27DB-BD31-4B8C-83A1-F6EECF244321}">
                <p14:modId xmlns:p14="http://schemas.microsoft.com/office/powerpoint/2010/main" val="1375713380"/>
              </p:ext>
            </p:extLst>
          </p:nvPr>
        </p:nvGraphicFramePr>
        <p:xfrm>
          <a:off x="763734" y="912810"/>
          <a:ext cx="6410103" cy="7285264"/>
        </p:xfrm>
        <a:graphic>
          <a:graphicData uri="http://schemas.openxmlformats.org/drawingml/2006/table">
            <a:tbl>
              <a:tblPr firstRow="1" bandRow="1">
                <a:tableStyleId>{0505E3EF-67EA-436B-97B2-0124C06EBD24}</a:tableStyleId>
              </a:tblPr>
              <a:tblGrid>
                <a:gridCol w="915729">
                  <a:extLst>
                    <a:ext uri="{9D8B030D-6E8A-4147-A177-3AD203B41FA5}">
                      <a16:colId xmlns:a16="http://schemas.microsoft.com/office/drawing/2014/main" val="698137176"/>
                    </a:ext>
                  </a:extLst>
                </a:gridCol>
                <a:gridCol w="915729">
                  <a:extLst>
                    <a:ext uri="{9D8B030D-6E8A-4147-A177-3AD203B41FA5}">
                      <a16:colId xmlns:a16="http://schemas.microsoft.com/office/drawing/2014/main" val="3826593450"/>
                    </a:ext>
                  </a:extLst>
                </a:gridCol>
                <a:gridCol w="915729">
                  <a:extLst>
                    <a:ext uri="{9D8B030D-6E8A-4147-A177-3AD203B41FA5}">
                      <a16:colId xmlns:a16="http://schemas.microsoft.com/office/drawing/2014/main" val="18862860"/>
                    </a:ext>
                  </a:extLst>
                </a:gridCol>
                <a:gridCol w="915729">
                  <a:extLst>
                    <a:ext uri="{9D8B030D-6E8A-4147-A177-3AD203B41FA5}">
                      <a16:colId xmlns:a16="http://schemas.microsoft.com/office/drawing/2014/main" val="1511723880"/>
                    </a:ext>
                  </a:extLst>
                </a:gridCol>
                <a:gridCol w="915729">
                  <a:extLst>
                    <a:ext uri="{9D8B030D-6E8A-4147-A177-3AD203B41FA5}">
                      <a16:colId xmlns:a16="http://schemas.microsoft.com/office/drawing/2014/main" val="322648099"/>
                    </a:ext>
                  </a:extLst>
                </a:gridCol>
                <a:gridCol w="915729">
                  <a:extLst>
                    <a:ext uri="{9D8B030D-6E8A-4147-A177-3AD203B41FA5}">
                      <a16:colId xmlns:a16="http://schemas.microsoft.com/office/drawing/2014/main" val="4120285314"/>
                    </a:ext>
                  </a:extLst>
                </a:gridCol>
                <a:gridCol w="915729">
                  <a:extLst>
                    <a:ext uri="{9D8B030D-6E8A-4147-A177-3AD203B41FA5}">
                      <a16:colId xmlns:a16="http://schemas.microsoft.com/office/drawing/2014/main" val="1081778277"/>
                    </a:ext>
                  </a:extLst>
                </a:gridCol>
              </a:tblGrid>
              <a:tr h="635787">
                <a:tc gridSpan="7">
                  <a:txBody>
                    <a:bodyPr/>
                    <a:lstStyle/>
                    <a:p>
                      <a:pPr algn="ctr"/>
                      <a:endParaRPr lang="en-US" sz="1050" b="1" spc="600" dirty="0">
                        <a:latin typeface="Algerian" panose="04020705040A02060702" pitchFamily="82" charset="0"/>
                      </a:endParaRPr>
                    </a:p>
                  </a:txBody>
                  <a:tcPr marL="86659" marR="86659" marT="43329" marB="43329">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43837">
                <a:tc>
                  <a:txBody>
                    <a:bodyPr/>
                    <a:lstStyle/>
                    <a:p>
                      <a:pPr algn="ctr"/>
                      <a:r>
                        <a:rPr lang="en-US" sz="1050" b="0" spc="600" dirty="0">
                          <a:latin typeface="Montserrat" panose="00000500000000000000" pitchFamily="50" charset="0"/>
                        </a:rPr>
                        <a:t>Sun</a:t>
                      </a:r>
                    </a:p>
                  </a:txBody>
                  <a:tcPr marL="107513" marR="107513" marT="53757" marB="53757"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Mon</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Tue</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Wed</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Thu</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Fri</a:t>
                      </a:r>
                    </a:p>
                  </a:txBody>
                  <a:tcPr marL="107513" marR="107513" marT="53757" marB="53757"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anose="00000500000000000000" pitchFamily="50" charset="0"/>
                        </a:rPr>
                        <a:t>Sat</a:t>
                      </a:r>
                    </a:p>
                  </a:txBody>
                  <a:tcPr marL="107513" marR="107513" marT="53757" marB="53757"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414564">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97769">
                <a:tc>
                  <a:txBody>
                    <a:bodyPr/>
                    <a:lstStyle/>
                    <a:p>
                      <a:pPr algn="l"/>
                      <a:r>
                        <a:rPr lang="en-US" sz="1050" b="0" spc="0" dirty="0">
                          <a:latin typeface="Montserrat" panose="00000500000000000000" pitchFamily="50" charset="0"/>
                        </a:rPr>
                        <a:t>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97769">
                <a:tc>
                  <a:txBody>
                    <a:bodyPr/>
                    <a:lstStyle/>
                    <a:p>
                      <a:pPr algn="l"/>
                      <a:r>
                        <a:rPr lang="en-US" sz="1050" b="0" spc="0" dirty="0">
                          <a:latin typeface="Montserrat" panose="00000500000000000000" pitchFamily="50" charset="0"/>
                        </a:rPr>
                        <a:t>13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97769">
                <a:tc>
                  <a:txBody>
                    <a:bodyPr/>
                    <a:lstStyle/>
                    <a:p>
                      <a:pPr algn="l"/>
                      <a:r>
                        <a:rPr lang="en-US" sz="1050" b="0" spc="0" dirty="0">
                          <a:latin typeface="Montserrat" panose="00000500000000000000" pitchFamily="50" charset="0"/>
                        </a:rPr>
                        <a:t>20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97769">
                <a:tc>
                  <a:txBody>
                    <a:bodyPr/>
                    <a:lstStyle/>
                    <a:p>
                      <a:pPr algn="l"/>
                      <a:r>
                        <a:rPr lang="en-US" sz="1050" b="0" spc="0" dirty="0">
                          <a:latin typeface="Montserrat" panose="00000500000000000000" pitchFamily="50" charset="0"/>
                        </a:rPr>
                        <a:t>27</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513" marR="107513" marT="53757" marB="537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75939" y="7169036"/>
            <a:ext cx="1787174" cy="2514432"/>
          </a:xfrm>
          <a:prstGeom prst="rect">
            <a:avLst/>
          </a:prstGeom>
        </p:spPr>
      </p:pic>
    </p:spTree>
    <p:extLst>
      <p:ext uri="{BB962C8B-B14F-4D97-AF65-F5344CB8AC3E}">
        <p14:creationId xmlns:p14="http://schemas.microsoft.com/office/powerpoint/2010/main" val="3873081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1" y="602982"/>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9" y="731520"/>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2" y="685530"/>
            <a:ext cx="4424756" cy="1015663"/>
          </a:xfrm>
          <a:prstGeom prst="rect">
            <a:avLst/>
          </a:prstGeom>
          <a:noFill/>
        </p:spPr>
        <p:txBody>
          <a:bodyPr wrap="square" rtlCol="0">
            <a:spAutoFit/>
          </a:bodyPr>
          <a:lstStyle/>
          <a:p>
            <a:pPr algn="ctr"/>
            <a:r>
              <a:rPr lang="en-US" sz="6000" dirty="0">
                <a:latin typeface="Beauty And Love Sans" pitchFamily="50" charset="0"/>
              </a:rPr>
              <a:t>December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44244" y="557180"/>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27547" y="854644"/>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6" y="8543109"/>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6" y="8815252"/>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6" y="9087395"/>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3" name="Table 12">
            <a:extLst>
              <a:ext uri="{FF2B5EF4-FFF2-40B4-BE49-F238E27FC236}">
                <a16:creationId xmlns:a16="http://schemas.microsoft.com/office/drawing/2014/main" id="{EC009527-4A58-4ACF-AA1B-90B24535C00D}"/>
              </a:ext>
            </a:extLst>
          </p:cNvPr>
          <p:cNvGraphicFramePr>
            <a:graphicFrameLocks noGrp="1"/>
          </p:cNvGraphicFramePr>
          <p:nvPr>
            <p:extLst>
              <p:ext uri="{D42A27DB-BD31-4B8C-83A1-F6EECF244321}">
                <p14:modId xmlns:p14="http://schemas.microsoft.com/office/powerpoint/2010/main" val="3265829648"/>
              </p:ext>
            </p:extLst>
          </p:nvPr>
        </p:nvGraphicFramePr>
        <p:xfrm>
          <a:off x="701129" y="938637"/>
          <a:ext cx="6409116" cy="7332326"/>
        </p:xfrm>
        <a:graphic>
          <a:graphicData uri="http://schemas.openxmlformats.org/drawingml/2006/table">
            <a:tbl>
              <a:tblPr firstRow="1" bandRow="1">
                <a:tableStyleId>{0505E3EF-67EA-436B-97B2-0124C06EBD24}</a:tableStyleId>
              </a:tblPr>
              <a:tblGrid>
                <a:gridCol w="915588">
                  <a:extLst>
                    <a:ext uri="{9D8B030D-6E8A-4147-A177-3AD203B41FA5}">
                      <a16:colId xmlns:a16="http://schemas.microsoft.com/office/drawing/2014/main" val="698137176"/>
                    </a:ext>
                  </a:extLst>
                </a:gridCol>
                <a:gridCol w="915588">
                  <a:extLst>
                    <a:ext uri="{9D8B030D-6E8A-4147-A177-3AD203B41FA5}">
                      <a16:colId xmlns:a16="http://schemas.microsoft.com/office/drawing/2014/main" val="3826593450"/>
                    </a:ext>
                  </a:extLst>
                </a:gridCol>
                <a:gridCol w="915588">
                  <a:extLst>
                    <a:ext uri="{9D8B030D-6E8A-4147-A177-3AD203B41FA5}">
                      <a16:colId xmlns:a16="http://schemas.microsoft.com/office/drawing/2014/main" val="18862860"/>
                    </a:ext>
                  </a:extLst>
                </a:gridCol>
                <a:gridCol w="915588">
                  <a:extLst>
                    <a:ext uri="{9D8B030D-6E8A-4147-A177-3AD203B41FA5}">
                      <a16:colId xmlns:a16="http://schemas.microsoft.com/office/drawing/2014/main" val="1511723880"/>
                    </a:ext>
                  </a:extLst>
                </a:gridCol>
                <a:gridCol w="915588">
                  <a:extLst>
                    <a:ext uri="{9D8B030D-6E8A-4147-A177-3AD203B41FA5}">
                      <a16:colId xmlns:a16="http://schemas.microsoft.com/office/drawing/2014/main" val="322648099"/>
                    </a:ext>
                  </a:extLst>
                </a:gridCol>
                <a:gridCol w="915588">
                  <a:extLst>
                    <a:ext uri="{9D8B030D-6E8A-4147-A177-3AD203B41FA5}">
                      <a16:colId xmlns:a16="http://schemas.microsoft.com/office/drawing/2014/main" val="4120285314"/>
                    </a:ext>
                  </a:extLst>
                </a:gridCol>
                <a:gridCol w="915588">
                  <a:extLst>
                    <a:ext uri="{9D8B030D-6E8A-4147-A177-3AD203B41FA5}">
                      <a16:colId xmlns:a16="http://schemas.microsoft.com/office/drawing/2014/main" val="1081778277"/>
                    </a:ext>
                  </a:extLst>
                </a:gridCol>
              </a:tblGrid>
              <a:tr h="706705">
                <a:tc gridSpan="7">
                  <a:txBody>
                    <a:bodyPr/>
                    <a:lstStyle/>
                    <a:p>
                      <a:pPr algn="ctr"/>
                      <a:endParaRPr lang="en-US" sz="1050" b="1" spc="600" dirty="0">
                        <a:latin typeface="Algerian" panose="04020705040A02060702" pitchFamily="82" charset="0"/>
                      </a:endParaRPr>
                    </a:p>
                  </a:txBody>
                  <a:tcPr marL="93421" marR="93421" marT="46711" marB="46711">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59451">
                <a:tc>
                  <a:txBody>
                    <a:bodyPr/>
                    <a:lstStyle/>
                    <a:p>
                      <a:pPr algn="ctr"/>
                      <a:r>
                        <a:rPr lang="en-US" sz="1100" b="0" spc="600" dirty="0">
                          <a:latin typeface="Montserrat" panose="00000500000000000000" pitchFamily="50" charset="0"/>
                        </a:rPr>
                        <a:t>Sun</a:t>
                      </a:r>
                    </a:p>
                  </a:txBody>
                  <a:tcPr marL="107498" marR="107498" marT="53748" marB="53748"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Mon</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Tue</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Wed</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Thu</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Fri</a:t>
                      </a:r>
                    </a:p>
                  </a:txBody>
                  <a:tcPr marL="107498" marR="107498" marT="53748" marB="53748"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100" b="0" spc="600" dirty="0">
                          <a:latin typeface="Montserrat" panose="00000500000000000000" pitchFamily="50" charset="0"/>
                        </a:rPr>
                        <a:t>Sat</a:t>
                      </a:r>
                    </a:p>
                  </a:txBody>
                  <a:tcPr marL="107498" marR="107498" marT="53748" marB="53748"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408598">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89393">
                <a:tc>
                  <a:txBody>
                    <a:bodyPr/>
                    <a:lstStyle/>
                    <a:p>
                      <a:pPr algn="l"/>
                      <a:r>
                        <a:rPr lang="en-US" sz="1050" b="0" spc="0" dirty="0">
                          <a:latin typeface="Montserrat" panose="00000500000000000000" pitchFamily="50" charset="0"/>
                        </a:rPr>
                        <a:t>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89393">
                <a:tc>
                  <a:txBody>
                    <a:bodyPr/>
                    <a:lstStyle/>
                    <a:p>
                      <a:pPr algn="l"/>
                      <a:r>
                        <a:rPr lang="en-US" sz="1050" b="0" spc="0" dirty="0">
                          <a:latin typeface="Montserrat" panose="00000500000000000000" pitchFamily="50" charset="0"/>
                        </a:rPr>
                        <a:t>11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89393">
                <a:tc>
                  <a:txBody>
                    <a:bodyPr/>
                    <a:lstStyle/>
                    <a:p>
                      <a:pPr algn="l"/>
                      <a:r>
                        <a:rPr lang="en-US" sz="1050" b="0" spc="0" dirty="0">
                          <a:latin typeface="Montserrat" panose="00000500000000000000" pitchFamily="50" charset="0"/>
                        </a:rPr>
                        <a:t>18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89393">
                <a:tc>
                  <a:txBody>
                    <a:bodyPr/>
                    <a:lstStyle/>
                    <a:p>
                      <a:pPr algn="l"/>
                      <a:r>
                        <a:rPr lang="en-US" sz="1050" b="0" spc="0" dirty="0">
                          <a:latin typeface="Montserrat" panose="00000500000000000000" pitchFamily="50" charset="0"/>
                        </a:rPr>
                        <a:t>25</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30</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7498" marR="107498" marT="53748" marB="537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75940" y="7241927"/>
            <a:ext cx="1787174" cy="2514432"/>
          </a:xfrm>
          <a:prstGeom prst="rect">
            <a:avLst/>
          </a:prstGeom>
        </p:spPr>
      </p:pic>
    </p:spTree>
    <p:extLst>
      <p:ext uri="{BB962C8B-B14F-4D97-AF65-F5344CB8AC3E}">
        <p14:creationId xmlns:p14="http://schemas.microsoft.com/office/powerpoint/2010/main" val="2171288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8AE58D21-B65A-4FB0-8DC3-968A1E6DD1AB}"/>
              </a:ext>
            </a:extLst>
          </p:cNvPr>
          <p:cNvSpPr/>
          <p:nvPr/>
        </p:nvSpPr>
        <p:spPr>
          <a:xfrm>
            <a:off x="274320" y="130628"/>
            <a:ext cx="7223759" cy="9797143"/>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EF664A00-126D-4BCF-B078-6B3285F3B2CF}"/>
              </a:ext>
            </a:extLst>
          </p:cNvPr>
          <p:cNvSpPr/>
          <p:nvPr/>
        </p:nvSpPr>
        <p:spPr>
          <a:xfrm>
            <a:off x="404948" y="293469"/>
            <a:ext cx="6988629" cy="9440611"/>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2536946" y="1785514"/>
            <a:ext cx="4259091" cy="2332017"/>
          </a:xfrm>
          <a:prstGeom prst="roundRect">
            <a:avLst/>
          </a:prstGeom>
          <a:solidFill>
            <a:srgbClr val="C6F76B"/>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5B89058-592F-4FB4-ADB1-06DF2EF3231C}"/>
              </a:ext>
            </a:extLst>
          </p:cNvPr>
          <p:cNvSpPr/>
          <p:nvPr/>
        </p:nvSpPr>
        <p:spPr>
          <a:xfrm>
            <a:off x="2663046" y="1882621"/>
            <a:ext cx="4023360" cy="2090057"/>
          </a:xfrm>
          <a:prstGeom prst="roundRect">
            <a:avLst/>
          </a:prstGeom>
          <a:solidFill>
            <a:schemeClr val="bg1"/>
          </a:solidFill>
          <a:ln w="28575">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3ACCDF2-7223-418B-B581-6C1FBD6F283E}"/>
              </a:ext>
            </a:extLst>
          </p:cNvPr>
          <p:cNvSpPr txBox="1"/>
          <p:nvPr/>
        </p:nvSpPr>
        <p:spPr>
          <a:xfrm>
            <a:off x="2226035" y="1895738"/>
            <a:ext cx="4897382" cy="1446550"/>
          </a:xfrm>
          <a:prstGeom prst="rect">
            <a:avLst/>
          </a:prstGeom>
          <a:noFill/>
        </p:spPr>
        <p:txBody>
          <a:bodyPr wrap="square" rtlCol="0">
            <a:spAutoFit/>
          </a:bodyPr>
          <a:lstStyle/>
          <a:p>
            <a:pPr algn="ctr"/>
            <a:r>
              <a:rPr lang="en-US" sz="8800" dirty="0">
                <a:latin typeface="Beauty And Love Sans" pitchFamily="50" charset="0"/>
              </a:rPr>
              <a:t>2022 Llama</a:t>
            </a:r>
          </a:p>
        </p:txBody>
      </p:sp>
      <p:sp>
        <p:nvSpPr>
          <p:cNvPr id="10" name="TextBox 9">
            <a:extLst>
              <a:ext uri="{FF2B5EF4-FFF2-40B4-BE49-F238E27FC236}">
                <a16:creationId xmlns:a16="http://schemas.microsoft.com/office/drawing/2014/main" id="{B9FD84AA-11DB-43B9-8DB9-A7B0C2C9F53F}"/>
              </a:ext>
            </a:extLst>
          </p:cNvPr>
          <p:cNvSpPr txBox="1"/>
          <p:nvPr/>
        </p:nvSpPr>
        <p:spPr>
          <a:xfrm>
            <a:off x="3071640" y="2644978"/>
            <a:ext cx="3442662" cy="1569660"/>
          </a:xfrm>
          <a:prstGeom prst="rect">
            <a:avLst/>
          </a:prstGeom>
          <a:noFill/>
        </p:spPr>
        <p:txBody>
          <a:bodyPr wrap="square" rtlCol="0">
            <a:spAutoFit/>
          </a:bodyPr>
          <a:lstStyle/>
          <a:p>
            <a:pPr algn="ctr"/>
            <a:r>
              <a:rPr lang="en-US" sz="8800" dirty="0">
                <a:latin typeface="Beauty And Love Sans" pitchFamily="50" charset="0"/>
              </a:rPr>
              <a:t>Planne</a:t>
            </a:r>
            <a:r>
              <a:rPr lang="en-US" sz="9600" dirty="0">
                <a:latin typeface="Beauty And Love Sans" pitchFamily="50" charset="0"/>
              </a:rPr>
              <a:t>r</a:t>
            </a:r>
          </a:p>
        </p:txBody>
      </p:sp>
      <p:pic>
        <p:nvPicPr>
          <p:cNvPr id="38" name="Picture 37">
            <a:extLst>
              <a:ext uri="{FF2B5EF4-FFF2-40B4-BE49-F238E27FC236}">
                <a16:creationId xmlns:a16="http://schemas.microsoft.com/office/drawing/2014/main" id="{94C9041A-B237-4AEA-90AC-7E92927E38C9}"/>
              </a:ext>
            </a:extLst>
          </p:cNvPr>
          <p:cNvPicPr>
            <a:picLocks noChangeAspect="1"/>
          </p:cNvPicPr>
          <p:nvPr/>
        </p:nvPicPr>
        <p:blipFill>
          <a:blip r:embed="rId2"/>
          <a:stretch>
            <a:fillRect/>
          </a:stretch>
        </p:blipFill>
        <p:spPr>
          <a:xfrm>
            <a:off x="-61190" y="1075561"/>
            <a:ext cx="6592461" cy="9275145"/>
          </a:xfrm>
          <a:prstGeom prst="rect">
            <a:avLst/>
          </a:prstGeom>
        </p:spPr>
      </p:pic>
      <p:grpSp>
        <p:nvGrpSpPr>
          <p:cNvPr id="39" name="Group 38">
            <a:extLst>
              <a:ext uri="{FF2B5EF4-FFF2-40B4-BE49-F238E27FC236}">
                <a16:creationId xmlns:a16="http://schemas.microsoft.com/office/drawing/2014/main" id="{42F3DCCF-FD61-47D3-B1C6-0847AC223173}"/>
              </a:ext>
            </a:extLst>
          </p:cNvPr>
          <p:cNvGrpSpPr/>
          <p:nvPr/>
        </p:nvGrpSpPr>
        <p:grpSpPr>
          <a:xfrm>
            <a:off x="6062610" y="3173114"/>
            <a:ext cx="969916" cy="971878"/>
            <a:chOff x="1242397" y="9380"/>
            <a:chExt cx="969916" cy="971878"/>
          </a:xfrm>
        </p:grpSpPr>
        <p:pic>
          <p:nvPicPr>
            <p:cNvPr id="40" name="Picture 39" descr="Icon&#10;&#10;Description automatically generated">
              <a:extLst>
                <a:ext uri="{FF2B5EF4-FFF2-40B4-BE49-F238E27FC236}">
                  <a16:creationId xmlns:a16="http://schemas.microsoft.com/office/drawing/2014/main" id="{88AC1593-144E-4FB9-B353-F1BC68FEFF49}"/>
                </a:ext>
              </a:extLst>
            </p:cNvPr>
            <p:cNvPicPr>
              <a:picLocks noChangeAspect="1"/>
            </p:cNvPicPr>
            <p:nvPr/>
          </p:nvPicPr>
          <p:blipFill>
            <a:blip r:embed="rId3"/>
            <a:stretch>
              <a:fillRect/>
            </a:stretch>
          </p:blipFill>
          <p:spPr>
            <a:xfrm>
              <a:off x="1591302" y="9380"/>
              <a:ext cx="621011" cy="944105"/>
            </a:xfrm>
            <a:prstGeom prst="rect">
              <a:avLst/>
            </a:prstGeom>
          </p:spPr>
        </p:pic>
        <p:pic>
          <p:nvPicPr>
            <p:cNvPr id="41" name="Picture 40" descr="Icon&#10;&#10;Description automatically generated">
              <a:extLst>
                <a:ext uri="{FF2B5EF4-FFF2-40B4-BE49-F238E27FC236}">
                  <a16:creationId xmlns:a16="http://schemas.microsoft.com/office/drawing/2014/main" id="{071A900A-8702-4E21-B2D9-F88A5B632E30}"/>
                </a:ext>
              </a:extLst>
            </p:cNvPr>
            <p:cNvPicPr>
              <a:picLocks noChangeAspect="1"/>
            </p:cNvPicPr>
            <p:nvPr/>
          </p:nvPicPr>
          <p:blipFill>
            <a:blip r:embed="rId4"/>
            <a:stretch>
              <a:fillRect/>
            </a:stretch>
          </p:blipFill>
          <p:spPr>
            <a:xfrm>
              <a:off x="1242397" y="291487"/>
              <a:ext cx="468661" cy="689771"/>
            </a:xfrm>
            <a:prstGeom prst="rect">
              <a:avLst/>
            </a:prstGeom>
          </p:spPr>
        </p:pic>
      </p:grpSp>
    </p:spTree>
    <p:extLst>
      <p:ext uri="{BB962C8B-B14F-4D97-AF65-F5344CB8AC3E}">
        <p14:creationId xmlns:p14="http://schemas.microsoft.com/office/powerpoint/2010/main" val="3957929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CC2220CA-6DD9-4DD0-916B-338C6E02EDE8}"/>
              </a:ext>
            </a:extLst>
          </p:cNvPr>
          <p:cNvSpPr/>
          <p:nvPr/>
        </p:nvSpPr>
        <p:spPr>
          <a:xfrm>
            <a:off x="640080" y="530091"/>
            <a:ext cx="6518366"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Rounded Corners 13">
            <a:extLst>
              <a:ext uri="{FF2B5EF4-FFF2-40B4-BE49-F238E27FC236}">
                <a16:creationId xmlns:a16="http://schemas.microsoft.com/office/drawing/2014/main" id="{51B47AB5-FEDD-4B1E-AE8A-CFA0859809B2}"/>
              </a:ext>
            </a:extLst>
          </p:cNvPr>
          <p:cNvSpPr/>
          <p:nvPr/>
        </p:nvSpPr>
        <p:spPr>
          <a:xfrm>
            <a:off x="758376" y="693820"/>
            <a:ext cx="6306196"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8" name="Table 2">
            <a:extLst>
              <a:ext uri="{FF2B5EF4-FFF2-40B4-BE49-F238E27FC236}">
                <a16:creationId xmlns:a16="http://schemas.microsoft.com/office/drawing/2014/main" id="{1BCDF9A4-6D79-429A-B835-A5453A025D1C}"/>
              </a:ext>
            </a:extLst>
          </p:cNvPr>
          <p:cNvGraphicFramePr>
            <a:graphicFrameLocks noGrp="1"/>
          </p:cNvGraphicFramePr>
          <p:nvPr>
            <p:extLst>
              <p:ext uri="{D42A27DB-BD31-4B8C-83A1-F6EECF244321}">
                <p14:modId xmlns:p14="http://schemas.microsoft.com/office/powerpoint/2010/main" val="1937514455"/>
              </p:ext>
            </p:extLst>
          </p:nvPr>
        </p:nvGraphicFramePr>
        <p:xfrm>
          <a:off x="1258060" y="1595887"/>
          <a:ext cx="5256280" cy="7381748"/>
        </p:xfrm>
        <a:graphic>
          <a:graphicData uri="http://schemas.openxmlformats.org/drawingml/2006/table">
            <a:tbl>
              <a:tblPr firstRow="1" bandRow="1">
                <a:tableStyleId>{5940675A-B579-460E-94D1-54222C63F5DA}</a:tableStyleId>
              </a:tblPr>
              <a:tblGrid>
                <a:gridCol w="1314070">
                  <a:extLst>
                    <a:ext uri="{9D8B030D-6E8A-4147-A177-3AD203B41FA5}">
                      <a16:colId xmlns:a16="http://schemas.microsoft.com/office/drawing/2014/main" val="3248145289"/>
                    </a:ext>
                  </a:extLst>
                </a:gridCol>
                <a:gridCol w="1314070">
                  <a:extLst>
                    <a:ext uri="{9D8B030D-6E8A-4147-A177-3AD203B41FA5}">
                      <a16:colId xmlns:a16="http://schemas.microsoft.com/office/drawing/2014/main" val="1331077181"/>
                    </a:ext>
                  </a:extLst>
                </a:gridCol>
                <a:gridCol w="1314070">
                  <a:extLst>
                    <a:ext uri="{9D8B030D-6E8A-4147-A177-3AD203B41FA5}">
                      <a16:colId xmlns:a16="http://schemas.microsoft.com/office/drawing/2014/main" val="3982876648"/>
                    </a:ext>
                  </a:extLst>
                </a:gridCol>
                <a:gridCol w="1314070">
                  <a:extLst>
                    <a:ext uri="{9D8B030D-6E8A-4147-A177-3AD203B41FA5}">
                      <a16:colId xmlns:a16="http://schemas.microsoft.com/office/drawing/2014/main" val="3500645867"/>
                    </a:ext>
                  </a:extLst>
                </a:gridCol>
              </a:tblGrid>
              <a:tr h="335534">
                <a:tc>
                  <a:txBody>
                    <a:bodyPr/>
                    <a:lstStyle/>
                    <a:p>
                      <a:pPr algn="ctr"/>
                      <a:r>
                        <a:rPr lang="en-US" sz="1100" dirty="0">
                          <a:latin typeface="Montserrat" panose="00000500000000000000" pitchFamily="50" charset="0"/>
                        </a:rPr>
                        <a:t>Date</a:t>
                      </a:r>
                    </a:p>
                  </a:txBody>
                  <a:tcPr anchor="ctr">
                    <a:solidFill>
                      <a:srgbClr val="6DD4D0"/>
                    </a:solidFill>
                  </a:tcPr>
                </a:tc>
                <a:tc>
                  <a:txBody>
                    <a:bodyPr/>
                    <a:lstStyle/>
                    <a:p>
                      <a:pPr algn="ctr"/>
                      <a:r>
                        <a:rPr lang="en-US" sz="1100" dirty="0">
                          <a:latin typeface="Montserrat" panose="00000500000000000000" pitchFamily="50" charset="0"/>
                        </a:rPr>
                        <a:t>Celebration</a:t>
                      </a:r>
                    </a:p>
                  </a:txBody>
                  <a:tcPr anchor="ctr">
                    <a:solidFill>
                      <a:srgbClr val="6DD4D0"/>
                    </a:solidFill>
                  </a:tcPr>
                </a:tc>
                <a:tc>
                  <a:txBody>
                    <a:bodyPr/>
                    <a:lstStyle/>
                    <a:p>
                      <a:pPr algn="ctr"/>
                      <a:r>
                        <a:rPr lang="en-US" sz="1100" dirty="0">
                          <a:latin typeface="Montserrat" panose="00000500000000000000" pitchFamily="50" charset="0"/>
                        </a:rPr>
                        <a:t>Location</a:t>
                      </a:r>
                    </a:p>
                  </a:txBody>
                  <a:tcPr anchor="ctr">
                    <a:solidFill>
                      <a:srgbClr val="6DD4D0"/>
                    </a:solidFill>
                  </a:tcPr>
                </a:tc>
                <a:tc>
                  <a:txBody>
                    <a:bodyPr/>
                    <a:lstStyle/>
                    <a:p>
                      <a:pPr algn="ctr"/>
                      <a:r>
                        <a:rPr lang="en-US" sz="1100" dirty="0">
                          <a:latin typeface="Montserrat" panose="00000500000000000000" pitchFamily="50" charset="0"/>
                        </a:rPr>
                        <a:t>What To Bring</a:t>
                      </a:r>
                    </a:p>
                  </a:txBody>
                  <a:tcPr anchor="ctr">
                    <a:solidFill>
                      <a:srgbClr val="6DD4D0"/>
                    </a:solidFill>
                  </a:tcPr>
                </a:tc>
                <a:extLst>
                  <a:ext uri="{0D108BD9-81ED-4DB2-BD59-A6C34878D82A}">
                    <a16:rowId xmlns:a16="http://schemas.microsoft.com/office/drawing/2014/main" val="589363715"/>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69900425"/>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893865442"/>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751791178"/>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02359784"/>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63552034"/>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807412248"/>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787642941"/>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4245659394"/>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796309351"/>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051449953"/>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509132391"/>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677222187"/>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15180423"/>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82579983"/>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73021567"/>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78989334"/>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508768631"/>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430260857"/>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222180925"/>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39887601"/>
                  </a:ext>
                </a:extLst>
              </a:tr>
              <a:tr h="335534">
                <a:tc>
                  <a:txBody>
                    <a:bodyPr/>
                    <a:lstStyle/>
                    <a:p>
                      <a:endParaRPr lang="en-US" dirty="0"/>
                    </a:p>
                  </a:txBody>
                  <a:tcP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258954143"/>
                  </a:ext>
                </a:extLst>
              </a:tr>
            </a:tbl>
          </a:graphicData>
        </a:graphic>
      </p:graphicFrame>
      <p:sp>
        <p:nvSpPr>
          <p:cNvPr id="9" name="TextBox 8">
            <a:extLst>
              <a:ext uri="{FF2B5EF4-FFF2-40B4-BE49-F238E27FC236}">
                <a16:creationId xmlns:a16="http://schemas.microsoft.com/office/drawing/2014/main" id="{77CE53CE-76C2-4DBC-936A-AF5D5FBC8340}"/>
              </a:ext>
            </a:extLst>
          </p:cNvPr>
          <p:cNvSpPr txBox="1"/>
          <p:nvPr/>
        </p:nvSpPr>
        <p:spPr>
          <a:xfrm>
            <a:off x="1282867" y="624024"/>
            <a:ext cx="5180541" cy="1015663"/>
          </a:xfrm>
          <a:prstGeom prst="rect">
            <a:avLst/>
          </a:prstGeom>
          <a:noFill/>
        </p:spPr>
        <p:txBody>
          <a:bodyPr wrap="square" rtlCol="0">
            <a:spAutoFit/>
          </a:bodyPr>
          <a:lstStyle/>
          <a:p>
            <a:pPr algn="ctr"/>
            <a:r>
              <a:rPr lang="en-US" sz="6000" dirty="0">
                <a:latin typeface="Beauty And Love Sans" pitchFamily="50" charset="0"/>
              </a:rPr>
              <a:t>Dates To Remember</a:t>
            </a:r>
          </a:p>
        </p:txBody>
      </p:sp>
      <p:pic>
        <p:nvPicPr>
          <p:cNvPr id="17" name="Picture 16">
            <a:extLst>
              <a:ext uri="{FF2B5EF4-FFF2-40B4-BE49-F238E27FC236}">
                <a16:creationId xmlns:a16="http://schemas.microsoft.com/office/drawing/2014/main" id="{D71F6BE7-F8A3-4741-9C58-8B49EA482DF9}"/>
              </a:ext>
            </a:extLst>
          </p:cNvPr>
          <p:cNvPicPr>
            <a:picLocks noChangeAspect="1"/>
          </p:cNvPicPr>
          <p:nvPr/>
        </p:nvPicPr>
        <p:blipFill>
          <a:blip r:embed="rId2"/>
          <a:stretch>
            <a:fillRect/>
          </a:stretch>
        </p:blipFill>
        <p:spPr>
          <a:xfrm>
            <a:off x="6196211" y="7589520"/>
            <a:ext cx="1636323" cy="2468880"/>
          </a:xfrm>
          <a:prstGeom prst="rect">
            <a:avLst/>
          </a:prstGeom>
        </p:spPr>
      </p:pic>
    </p:spTree>
    <p:extLst>
      <p:ext uri="{BB962C8B-B14F-4D97-AF65-F5344CB8AC3E}">
        <p14:creationId xmlns:p14="http://schemas.microsoft.com/office/powerpoint/2010/main" val="40005957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DECF98-403A-4ACB-BDD8-1EC91F12FF79}"/>
              </a:ext>
            </a:extLst>
          </p:cNvPr>
          <p:cNvPicPr>
            <a:picLocks noChangeAspect="1"/>
          </p:cNvPicPr>
          <p:nvPr/>
        </p:nvPicPr>
        <p:blipFill>
          <a:blip r:embed="rId2"/>
          <a:stretch>
            <a:fillRect/>
          </a:stretch>
        </p:blipFill>
        <p:spPr>
          <a:xfrm>
            <a:off x="1658984" y="1140540"/>
            <a:ext cx="5154648" cy="7777320"/>
          </a:xfrm>
          <a:prstGeom prst="rect">
            <a:avLst/>
          </a:prstGeom>
        </p:spPr>
      </p:pic>
    </p:spTree>
    <p:extLst>
      <p:ext uri="{BB962C8B-B14F-4D97-AF65-F5344CB8AC3E}">
        <p14:creationId xmlns:p14="http://schemas.microsoft.com/office/powerpoint/2010/main" val="42162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53024433-3982-4E51-8BF0-55BEF2222C75}"/>
              </a:ext>
            </a:extLst>
          </p:cNvPr>
          <p:cNvSpPr/>
          <p:nvPr/>
        </p:nvSpPr>
        <p:spPr>
          <a:xfrm>
            <a:off x="1869392" y="1938297"/>
            <a:ext cx="4259091" cy="2332017"/>
          </a:xfrm>
          <a:prstGeom prst="roundRect">
            <a:avLst/>
          </a:prstGeom>
          <a:solidFill>
            <a:srgbClr val="C6F76B"/>
          </a:solidFill>
          <a:ln>
            <a:solidFill>
              <a:schemeClr val="tx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Rounded Corners 20">
            <a:extLst>
              <a:ext uri="{FF2B5EF4-FFF2-40B4-BE49-F238E27FC236}">
                <a16:creationId xmlns:a16="http://schemas.microsoft.com/office/drawing/2014/main" id="{65B89058-592F-4FB4-ADB1-06DF2EF3231C}"/>
              </a:ext>
            </a:extLst>
          </p:cNvPr>
          <p:cNvSpPr/>
          <p:nvPr/>
        </p:nvSpPr>
        <p:spPr>
          <a:xfrm>
            <a:off x="1979023" y="2059276"/>
            <a:ext cx="4023360" cy="2090057"/>
          </a:xfrm>
          <a:prstGeom prst="roundRect">
            <a:avLst/>
          </a:prstGeom>
          <a:solidFill>
            <a:schemeClr val="bg1"/>
          </a:solidFill>
          <a:ln w="28575">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3ACCDF2-7223-418B-B581-6C1FBD6F283E}"/>
              </a:ext>
            </a:extLst>
          </p:cNvPr>
          <p:cNvSpPr txBox="1"/>
          <p:nvPr/>
        </p:nvSpPr>
        <p:spPr>
          <a:xfrm>
            <a:off x="1852923" y="2251742"/>
            <a:ext cx="4136257" cy="1200329"/>
          </a:xfrm>
          <a:prstGeom prst="rect">
            <a:avLst/>
          </a:prstGeom>
          <a:noFill/>
        </p:spPr>
        <p:txBody>
          <a:bodyPr wrap="square" rtlCol="0">
            <a:spAutoFit/>
          </a:bodyPr>
          <a:lstStyle/>
          <a:p>
            <a:pPr algn="ctr"/>
            <a:r>
              <a:rPr lang="en-US" sz="7200" dirty="0">
                <a:latin typeface="Beauty And Love Sans" pitchFamily="50" charset="0"/>
              </a:rPr>
              <a:t>Belongs To:</a:t>
            </a:r>
          </a:p>
        </p:txBody>
      </p:sp>
      <p:cxnSp>
        <p:nvCxnSpPr>
          <p:cNvPr id="5" name="Straight Connector 4">
            <a:extLst>
              <a:ext uri="{FF2B5EF4-FFF2-40B4-BE49-F238E27FC236}">
                <a16:creationId xmlns:a16="http://schemas.microsoft.com/office/drawing/2014/main" id="{237D4E3F-F859-4250-A2AB-98B54E283C2B}"/>
              </a:ext>
            </a:extLst>
          </p:cNvPr>
          <p:cNvCxnSpPr/>
          <p:nvPr/>
        </p:nvCxnSpPr>
        <p:spPr>
          <a:xfrm>
            <a:off x="2360179" y="3644536"/>
            <a:ext cx="3148149"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 vector graphics&#10;&#10;Description automatically generated">
            <a:extLst>
              <a:ext uri="{FF2B5EF4-FFF2-40B4-BE49-F238E27FC236}">
                <a16:creationId xmlns:a16="http://schemas.microsoft.com/office/drawing/2014/main" id="{DFB0E024-99AC-45AB-B85A-C8500BAF561C}"/>
              </a:ext>
            </a:extLst>
          </p:cNvPr>
          <p:cNvPicPr>
            <a:picLocks noChangeAspect="1"/>
          </p:cNvPicPr>
          <p:nvPr/>
        </p:nvPicPr>
        <p:blipFill>
          <a:blip r:embed="rId2"/>
          <a:stretch>
            <a:fillRect/>
          </a:stretch>
        </p:blipFill>
        <p:spPr>
          <a:xfrm>
            <a:off x="2314919" y="3984508"/>
            <a:ext cx="3674261" cy="6073892"/>
          </a:xfrm>
          <a:prstGeom prst="rect">
            <a:avLst/>
          </a:prstGeom>
        </p:spPr>
      </p:pic>
    </p:spTree>
    <p:extLst>
      <p:ext uri="{BB962C8B-B14F-4D97-AF65-F5344CB8AC3E}">
        <p14:creationId xmlns:p14="http://schemas.microsoft.com/office/powerpoint/2010/main" val="1910808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130628"/>
            <a:ext cx="7223759" cy="9797143"/>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293469"/>
            <a:ext cx="6988629" cy="9440611"/>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854749" y="290151"/>
            <a:ext cx="4424756" cy="1015663"/>
          </a:xfrm>
          <a:prstGeom prst="rect">
            <a:avLst/>
          </a:prstGeom>
          <a:noFill/>
        </p:spPr>
        <p:txBody>
          <a:bodyPr wrap="square" rtlCol="0">
            <a:spAutoFit/>
          </a:bodyPr>
          <a:lstStyle/>
          <a:p>
            <a:pPr algn="ctr"/>
            <a:r>
              <a:rPr lang="en-US" sz="6000" dirty="0">
                <a:latin typeface="Beauty And Love Sans" pitchFamily="50" charset="0"/>
              </a:rPr>
              <a:t>2022 Calendar</a:t>
            </a:r>
          </a:p>
        </p:txBody>
      </p:sp>
      <p:graphicFrame>
        <p:nvGraphicFramePr>
          <p:cNvPr id="12" name="Table 11">
            <a:extLst>
              <a:ext uri="{FF2B5EF4-FFF2-40B4-BE49-F238E27FC236}">
                <a16:creationId xmlns:a16="http://schemas.microsoft.com/office/drawing/2014/main" id="{53942615-50A0-4D0D-A400-6C4A9D7F7027}"/>
              </a:ext>
            </a:extLst>
          </p:cNvPr>
          <p:cNvGraphicFramePr>
            <a:graphicFrameLocks noGrp="1"/>
          </p:cNvGraphicFramePr>
          <p:nvPr>
            <p:extLst>
              <p:ext uri="{D42A27DB-BD31-4B8C-83A1-F6EECF244321}">
                <p14:modId xmlns:p14="http://schemas.microsoft.com/office/powerpoint/2010/main" val="1370987242"/>
              </p:ext>
            </p:extLst>
          </p:nvPr>
        </p:nvGraphicFramePr>
        <p:xfrm>
          <a:off x="704507" y="1319451"/>
          <a:ext cx="1829541" cy="1940296"/>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41281">
                <a:tc gridSpan="7">
                  <a:txBody>
                    <a:bodyPr/>
                    <a:lstStyle/>
                    <a:p>
                      <a:pPr algn="ctr"/>
                      <a:r>
                        <a:rPr lang="en-US" sz="1800" b="0" spc="0" dirty="0">
                          <a:latin typeface="Montserrat" panose="00000500000000000000" pitchFamily="50" charset="0"/>
                        </a:rPr>
                        <a:t>January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21692">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0044">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21692">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21692">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21692">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21692">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221692">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2180390700"/>
                  </a:ext>
                </a:extLst>
              </a:tr>
            </a:tbl>
          </a:graphicData>
        </a:graphic>
      </p:graphicFrame>
      <p:graphicFrame>
        <p:nvGraphicFramePr>
          <p:cNvPr id="14" name="Table 13">
            <a:extLst>
              <a:ext uri="{FF2B5EF4-FFF2-40B4-BE49-F238E27FC236}">
                <a16:creationId xmlns:a16="http://schemas.microsoft.com/office/drawing/2014/main" id="{B2107D0E-D148-40B5-A546-03192A973754}"/>
              </a:ext>
            </a:extLst>
          </p:cNvPr>
          <p:cNvGraphicFramePr>
            <a:graphicFrameLocks noGrp="1"/>
          </p:cNvGraphicFramePr>
          <p:nvPr>
            <p:extLst>
              <p:ext uri="{D42A27DB-BD31-4B8C-83A1-F6EECF244321}">
                <p14:modId xmlns:p14="http://schemas.microsoft.com/office/powerpoint/2010/main" val="619056039"/>
              </p:ext>
            </p:extLst>
          </p:nvPr>
        </p:nvGraphicFramePr>
        <p:xfrm>
          <a:off x="2984492" y="1305814"/>
          <a:ext cx="1829541" cy="1953933"/>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93704">
                <a:tc gridSpan="7">
                  <a:txBody>
                    <a:bodyPr/>
                    <a:lstStyle/>
                    <a:p>
                      <a:pPr algn="ctr"/>
                      <a:r>
                        <a:rPr lang="en-US" sz="1800" b="0" spc="0" dirty="0">
                          <a:latin typeface="Montserrat" panose="00000500000000000000" pitchFamily="50" charset="0"/>
                        </a:rPr>
                        <a:t>February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52048">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52048">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52048">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52048">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52048">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99989">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r>
                        <a:rPr lang="en-US" sz="900" dirty="0">
                          <a:latin typeface="Montserrat" panose="00000500000000000000" pitchFamily="50" charset="0"/>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7" name="Table 16">
            <a:extLst>
              <a:ext uri="{FF2B5EF4-FFF2-40B4-BE49-F238E27FC236}">
                <a16:creationId xmlns:a16="http://schemas.microsoft.com/office/drawing/2014/main" id="{E268AC69-D540-4602-BEC1-5217B4AA8368}"/>
              </a:ext>
            </a:extLst>
          </p:cNvPr>
          <p:cNvGraphicFramePr>
            <a:graphicFrameLocks noGrp="1"/>
          </p:cNvGraphicFramePr>
          <p:nvPr>
            <p:extLst>
              <p:ext uri="{D42A27DB-BD31-4B8C-83A1-F6EECF244321}">
                <p14:modId xmlns:p14="http://schemas.microsoft.com/office/powerpoint/2010/main" val="1813385032"/>
              </p:ext>
            </p:extLst>
          </p:nvPr>
        </p:nvGraphicFramePr>
        <p:xfrm>
          <a:off x="5263379" y="1305814"/>
          <a:ext cx="1829541" cy="1953934"/>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93704">
                <a:tc gridSpan="7">
                  <a:txBody>
                    <a:bodyPr/>
                    <a:lstStyle/>
                    <a:p>
                      <a:pPr algn="ctr"/>
                      <a:r>
                        <a:rPr lang="en-US" sz="1800" b="0" spc="0" dirty="0">
                          <a:latin typeface="Montserrat" panose="00000500000000000000" pitchFamily="50" charset="0"/>
                        </a:rPr>
                        <a:t>March</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52048">
                <a:tc>
                  <a:txBody>
                    <a:bodyPr/>
                    <a:lstStyle/>
                    <a:p>
                      <a:pPr algn="ctr"/>
                      <a:r>
                        <a:rPr lang="en-US" sz="600" b="0" spc="600" dirty="0">
                          <a:latin typeface="Montserrat" pitchFamily="2" charset="77"/>
                        </a:rPr>
                        <a:t>S</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99990">
                <a:tc>
                  <a:txBody>
                    <a:bodyPr/>
                    <a:lstStyle/>
                    <a:p>
                      <a:endParaRPr lang="en-US" dirty="0"/>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52048">
                <a:tc>
                  <a:txBody>
                    <a:bodyPr/>
                    <a:lstStyle/>
                    <a:p>
                      <a:pPr algn="ctr"/>
                      <a:r>
                        <a:rPr lang="en-US" sz="900" b="0" spc="0" dirty="0">
                          <a:latin typeface="Montserrat" pitchFamily="2" charset="77"/>
                        </a:rPr>
                        <a:t>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52048">
                <a:tc>
                  <a:txBody>
                    <a:bodyPr/>
                    <a:lstStyle/>
                    <a:p>
                      <a:pPr algn="ctr"/>
                      <a:r>
                        <a:rPr lang="en-US" sz="900" b="0" spc="0" dirty="0">
                          <a:latin typeface="Montserrat" pitchFamily="2" charset="77"/>
                        </a:rPr>
                        <a:t>13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52048">
                <a:tc>
                  <a:txBody>
                    <a:bodyPr/>
                    <a:lstStyle/>
                    <a:p>
                      <a:pPr algn="ctr"/>
                      <a:r>
                        <a:rPr lang="en-US" sz="900" b="0" spc="0" dirty="0">
                          <a:latin typeface="Montserrat" pitchFamily="2" charset="77"/>
                        </a:rPr>
                        <a:t>20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52048">
                <a:tc>
                  <a:txBody>
                    <a:bodyPr/>
                    <a:lstStyle/>
                    <a:p>
                      <a:pPr algn="ctr"/>
                      <a:r>
                        <a:rPr lang="en-US" sz="900" b="0" spc="0" dirty="0">
                          <a:latin typeface="Montserrat" pitchFamily="2" charset="77"/>
                        </a:rPr>
                        <a:t>27</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29</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30</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31</a:t>
                      </a: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90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8" name="Table 17">
            <a:extLst>
              <a:ext uri="{FF2B5EF4-FFF2-40B4-BE49-F238E27FC236}">
                <a16:creationId xmlns:a16="http://schemas.microsoft.com/office/drawing/2014/main" id="{D718A49A-77F3-4665-AF64-DBEE7A6FE47B}"/>
              </a:ext>
            </a:extLst>
          </p:cNvPr>
          <p:cNvGraphicFramePr>
            <a:graphicFrameLocks noGrp="1"/>
          </p:cNvGraphicFramePr>
          <p:nvPr>
            <p:extLst>
              <p:ext uri="{D42A27DB-BD31-4B8C-83A1-F6EECF244321}">
                <p14:modId xmlns:p14="http://schemas.microsoft.com/office/powerpoint/2010/main" val="1644317644"/>
              </p:ext>
            </p:extLst>
          </p:nvPr>
        </p:nvGraphicFramePr>
        <p:xfrm>
          <a:off x="704506" y="3455777"/>
          <a:ext cx="1829541" cy="1920314"/>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90212">
                <a:tc gridSpan="7">
                  <a:txBody>
                    <a:bodyPr/>
                    <a:lstStyle/>
                    <a:p>
                      <a:pPr algn="ctr"/>
                      <a:r>
                        <a:rPr lang="en-US" sz="1800" b="0" spc="0" dirty="0">
                          <a:latin typeface="Montserrat" panose="00000500000000000000" pitchFamily="50" charset="0"/>
                        </a:rPr>
                        <a:t>April</a:t>
                      </a:r>
                      <a:endParaRPr lang="en-US" sz="1800" b="0"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47181">
                <a:tc>
                  <a:txBody>
                    <a:bodyPr/>
                    <a:lstStyle/>
                    <a:p>
                      <a:pPr algn="ctr"/>
                      <a:r>
                        <a:rPr lang="en-US" sz="600" b="0" spc="600" dirty="0">
                          <a:latin typeface="Montserrat" pitchFamily="2" charset="77"/>
                        </a:rPr>
                        <a:t>S</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94197">
                <a:tc>
                  <a:txBody>
                    <a:bodyPr/>
                    <a:lstStyle/>
                    <a:p>
                      <a:endParaRPr lang="en-US"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600" dirty="0"/>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47181">
                <a:tc>
                  <a:txBody>
                    <a:bodyPr/>
                    <a:lstStyle/>
                    <a:p>
                      <a:pPr algn="ctr"/>
                      <a:r>
                        <a:rPr lang="en-US" sz="900" b="0" spc="0" dirty="0">
                          <a:latin typeface="Montserrat" pitchFamily="2" charset="77"/>
                        </a:rPr>
                        <a:t>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47181">
                <a:tc>
                  <a:txBody>
                    <a:bodyPr/>
                    <a:lstStyle/>
                    <a:p>
                      <a:pPr algn="ctr"/>
                      <a:r>
                        <a:rPr lang="en-US" sz="900" b="0" spc="0" dirty="0">
                          <a:latin typeface="Montserrat" pitchFamily="2" charset="77"/>
                        </a:rPr>
                        <a:t>10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47181">
                <a:tc>
                  <a:txBody>
                    <a:bodyPr/>
                    <a:lstStyle/>
                    <a:p>
                      <a:pPr algn="ctr"/>
                      <a:r>
                        <a:rPr lang="en-US" sz="900" b="0" spc="0" dirty="0">
                          <a:latin typeface="Montserrat" pitchFamily="2" charset="77"/>
                        </a:rPr>
                        <a:t>17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47181">
                <a:tc>
                  <a:txBody>
                    <a:bodyPr/>
                    <a:lstStyle/>
                    <a:p>
                      <a:pPr algn="ctr"/>
                      <a:r>
                        <a:rPr lang="en-US" sz="900" b="0" spc="0" dirty="0">
                          <a:latin typeface="Montserrat" pitchFamily="2" charset="77"/>
                        </a:rPr>
                        <a:t>24</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29</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30</a:t>
                      </a:r>
                    </a:p>
                  </a:txBody>
                  <a:tcPr marL="30686" marR="30686" marT="15344" marB="15344"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19" name="Table 18">
            <a:extLst>
              <a:ext uri="{FF2B5EF4-FFF2-40B4-BE49-F238E27FC236}">
                <a16:creationId xmlns:a16="http://schemas.microsoft.com/office/drawing/2014/main" id="{AF295E18-4A3C-4F8D-8904-61A7492EA150}"/>
              </a:ext>
            </a:extLst>
          </p:cNvPr>
          <p:cNvGraphicFramePr>
            <a:graphicFrameLocks noGrp="1"/>
          </p:cNvGraphicFramePr>
          <p:nvPr>
            <p:extLst>
              <p:ext uri="{D42A27DB-BD31-4B8C-83A1-F6EECF244321}">
                <p14:modId xmlns:p14="http://schemas.microsoft.com/office/powerpoint/2010/main" val="919193564"/>
              </p:ext>
            </p:extLst>
          </p:nvPr>
        </p:nvGraphicFramePr>
        <p:xfrm>
          <a:off x="2983942" y="3488879"/>
          <a:ext cx="1829541" cy="1855559"/>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83285">
                <a:tc gridSpan="7">
                  <a:txBody>
                    <a:bodyPr/>
                    <a:lstStyle/>
                    <a:p>
                      <a:pPr algn="ctr"/>
                      <a:r>
                        <a:rPr lang="en-US" sz="1800" b="0" spc="0" dirty="0">
                          <a:latin typeface="Montserrat" panose="00000500000000000000" pitchFamily="50" charset="0"/>
                        </a:rPr>
                        <a:t>May</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45379">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45379">
                <a:tc>
                  <a:txBody>
                    <a:bodyPr/>
                    <a:lstStyle/>
                    <a:p>
                      <a:pPr algn="ctr"/>
                      <a:r>
                        <a:rPr lang="en-US" sz="900" dirty="0">
                          <a:latin typeface="Montserrat" panose="00000500000000000000" pitchFamily="50" charset="0"/>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anose="00000500000000000000" pitchFamily="50" charset="0"/>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45379">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45379">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45379">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45379">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0" name="Table 19">
            <a:extLst>
              <a:ext uri="{FF2B5EF4-FFF2-40B4-BE49-F238E27FC236}">
                <a16:creationId xmlns:a16="http://schemas.microsoft.com/office/drawing/2014/main" id="{AA354000-7DA0-4DCD-B0F5-A311286EDBAF}"/>
              </a:ext>
            </a:extLst>
          </p:cNvPr>
          <p:cNvGraphicFramePr>
            <a:graphicFrameLocks noGrp="1"/>
          </p:cNvGraphicFramePr>
          <p:nvPr>
            <p:extLst>
              <p:ext uri="{D42A27DB-BD31-4B8C-83A1-F6EECF244321}">
                <p14:modId xmlns:p14="http://schemas.microsoft.com/office/powerpoint/2010/main" val="2501890442"/>
              </p:ext>
            </p:extLst>
          </p:nvPr>
        </p:nvGraphicFramePr>
        <p:xfrm>
          <a:off x="704505" y="5588358"/>
          <a:ext cx="1829541" cy="1925086"/>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42328">
                <a:tc gridSpan="7">
                  <a:txBody>
                    <a:bodyPr/>
                    <a:lstStyle/>
                    <a:p>
                      <a:pPr algn="ctr"/>
                      <a:r>
                        <a:rPr lang="en-US" sz="1800" b="0" spc="0" dirty="0">
                          <a:latin typeface="Montserrat" panose="00000500000000000000" pitchFamily="50" charset="0"/>
                        </a:rPr>
                        <a:t>July</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19157">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60842">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19157">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19157">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19157">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19157">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219157">
                <a:tc>
                  <a:txBody>
                    <a:bodyPr/>
                    <a:lstStyle/>
                    <a:p>
                      <a:pPr algn="ctr"/>
                      <a:r>
                        <a:rPr lang="en-US" sz="900" b="0" spc="0" dirty="0">
                          <a:latin typeface="Montserrat" pitchFamily="2" charset="77"/>
                        </a:rPr>
                        <a:t>31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2092548112"/>
                  </a:ext>
                </a:extLst>
              </a:tr>
            </a:tbl>
          </a:graphicData>
        </a:graphic>
      </p:graphicFrame>
      <p:graphicFrame>
        <p:nvGraphicFramePr>
          <p:cNvPr id="21" name="Table 20">
            <a:extLst>
              <a:ext uri="{FF2B5EF4-FFF2-40B4-BE49-F238E27FC236}">
                <a16:creationId xmlns:a16="http://schemas.microsoft.com/office/drawing/2014/main" id="{D1F17C51-8C4C-461B-BC9A-AEC0E4B5FF94}"/>
              </a:ext>
            </a:extLst>
          </p:cNvPr>
          <p:cNvGraphicFramePr>
            <a:graphicFrameLocks noGrp="1"/>
          </p:cNvGraphicFramePr>
          <p:nvPr>
            <p:extLst>
              <p:ext uri="{D42A27DB-BD31-4B8C-83A1-F6EECF244321}">
                <p14:modId xmlns:p14="http://schemas.microsoft.com/office/powerpoint/2010/main" val="2279526785"/>
              </p:ext>
            </p:extLst>
          </p:nvPr>
        </p:nvGraphicFramePr>
        <p:xfrm>
          <a:off x="2984492" y="5587666"/>
          <a:ext cx="1810935" cy="1925777"/>
        </p:xfrm>
        <a:graphic>
          <a:graphicData uri="http://schemas.openxmlformats.org/drawingml/2006/table">
            <a:tbl>
              <a:tblPr firstRow="1" bandRow="1">
                <a:tableStyleId>{0505E3EF-67EA-436B-97B2-0124C06EBD24}</a:tableStyleId>
              </a:tblPr>
              <a:tblGrid>
                <a:gridCol w="258705">
                  <a:extLst>
                    <a:ext uri="{9D8B030D-6E8A-4147-A177-3AD203B41FA5}">
                      <a16:colId xmlns:a16="http://schemas.microsoft.com/office/drawing/2014/main" val="698137176"/>
                    </a:ext>
                  </a:extLst>
                </a:gridCol>
                <a:gridCol w="258705">
                  <a:extLst>
                    <a:ext uri="{9D8B030D-6E8A-4147-A177-3AD203B41FA5}">
                      <a16:colId xmlns:a16="http://schemas.microsoft.com/office/drawing/2014/main" val="3826593450"/>
                    </a:ext>
                  </a:extLst>
                </a:gridCol>
                <a:gridCol w="258705">
                  <a:extLst>
                    <a:ext uri="{9D8B030D-6E8A-4147-A177-3AD203B41FA5}">
                      <a16:colId xmlns:a16="http://schemas.microsoft.com/office/drawing/2014/main" val="18862860"/>
                    </a:ext>
                  </a:extLst>
                </a:gridCol>
                <a:gridCol w="258705">
                  <a:extLst>
                    <a:ext uri="{9D8B030D-6E8A-4147-A177-3AD203B41FA5}">
                      <a16:colId xmlns:a16="http://schemas.microsoft.com/office/drawing/2014/main" val="1511723880"/>
                    </a:ext>
                  </a:extLst>
                </a:gridCol>
                <a:gridCol w="258705">
                  <a:extLst>
                    <a:ext uri="{9D8B030D-6E8A-4147-A177-3AD203B41FA5}">
                      <a16:colId xmlns:a16="http://schemas.microsoft.com/office/drawing/2014/main" val="322648099"/>
                    </a:ext>
                  </a:extLst>
                </a:gridCol>
                <a:gridCol w="258705">
                  <a:extLst>
                    <a:ext uri="{9D8B030D-6E8A-4147-A177-3AD203B41FA5}">
                      <a16:colId xmlns:a16="http://schemas.microsoft.com/office/drawing/2014/main" val="4120285314"/>
                    </a:ext>
                  </a:extLst>
                </a:gridCol>
                <a:gridCol w="258705">
                  <a:extLst>
                    <a:ext uri="{9D8B030D-6E8A-4147-A177-3AD203B41FA5}">
                      <a16:colId xmlns:a16="http://schemas.microsoft.com/office/drawing/2014/main" val="1081778277"/>
                    </a:ext>
                  </a:extLst>
                </a:gridCol>
              </a:tblGrid>
              <a:tr h="401027">
                <a:tc gridSpan="7">
                  <a:txBody>
                    <a:bodyPr/>
                    <a:lstStyle/>
                    <a:p>
                      <a:pPr algn="ctr"/>
                      <a:r>
                        <a:rPr lang="en-US" sz="1800" b="0" spc="0" dirty="0">
                          <a:latin typeface="Montserrat" panose="00000500000000000000" pitchFamily="50" charset="0"/>
                        </a:rPr>
                        <a:t>August</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54125">
                <a:tc>
                  <a:txBody>
                    <a:bodyPr/>
                    <a:lstStyle/>
                    <a:p>
                      <a:pPr algn="ctr"/>
                      <a:r>
                        <a:rPr lang="en-US" sz="600" b="0" spc="600" dirty="0">
                          <a:latin typeface="Montserrat" pitchFamily="2" charset="77"/>
                        </a:rPr>
                        <a:t>S</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54125">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54125">
                <a:tc>
                  <a:txBody>
                    <a:bodyPr/>
                    <a:lstStyle/>
                    <a:p>
                      <a:pPr algn="ctr"/>
                      <a:r>
                        <a:rPr lang="en-US" sz="900" b="0" spc="0" dirty="0">
                          <a:latin typeface="Montserrat" pitchFamily="2" charset="77"/>
                        </a:rPr>
                        <a:t>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54125">
                <a:tc>
                  <a:txBody>
                    <a:bodyPr/>
                    <a:lstStyle/>
                    <a:p>
                      <a:pPr algn="ctr"/>
                      <a:r>
                        <a:rPr lang="en-US" sz="900" b="0" spc="0" dirty="0">
                          <a:latin typeface="Montserrat" pitchFamily="2" charset="77"/>
                        </a:rPr>
                        <a:t>14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54125">
                <a:tc>
                  <a:txBody>
                    <a:bodyPr/>
                    <a:lstStyle/>
                    <a:p>
                      <a:pPr algn="ctr"/>
                      <a:r>
                        <a:rPr lang="en-US" sz="900" b="0" spc="0" dirty="0">
                          <a:latin typeface="Montserrat" pitchFamily="2" charset="77"/>
                        </a:rPr>
                        <a:t>21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54125">
                <a:tc>
                  <a:txBody>
                    <a:bodyPr/>
                    <a:lstStyle/>
                    <a:p>
                      <a:pPr algn="ctr"/>
                      <a:r>
                        <a:rPr lang="en-US" sz="900" b="0" spc="0" dirty="0">
                          <a:latin typeface="Montserrat" pitchFamily="2" charset="77"/>
                        </a:rPr>
                        <a:t>28</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31</a:t>
                      </a: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374" marR="30374" marT="15186" marB="15186"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2" name="Table 21">
            <a:extLst>
              <a:ext uri="{FF2B5EF4-FFF2-40B4-BE49-F238E27FC236}">
                <a16:creationId xmlns:a16="http://schemas.microsoft.com/office/drawing/2014/main" id="{FD9AA597-473B-4314-AEEA-A7A104AB7362}"/>
              </a:ext>
            </a:extLst>
          </p:cNvPr>
          <p:cNvGraphicFramePr>
            <a:graphicFrameLocks noGrp="1"/>
          </p:cNvGraphicFramePr>
          <p:nvPr>
            <p:extLst>
              <p:ext uri="{D42A27DB-BD31-4B8C-83A1-F6EECF244321}">
                <p14:modId xmlns:p14="http://schemas.microsoft.com/office/powerpoint/2010/main" val="2801196200"/>
              </p:ext>
            </p:extLst>
          </p:nvPr>
        </p:nvGraphicFramePr>
        <p:xfrm>
          <a:off x="5263379" y="5587665"/>
          <a:ext cx="1830640" cy="1925776"/>
        </p:xfrm>
        <a:graphic>
          <a:graphicData uri="http://schemas.openxmlformats.org/drawingml/2006/table">
            <a:tbl>
              <a:tblPr firstRow="1" bandRow="1">
                <a:tableStyleId>{0505E3EF-67EA-436B-97B2-0124C06EBD24}</a:tableStyleId>
              </a:tblPr>
              <a:tblGrid>
                <a:gridCol w="261520">
                  <a:extLst>
                    <a:ext uri="{9D8B030D-6E8A-4147-A177-3AD203B41FA5}">
                      <a16:colId xmlns:a16="http://schemas.microsoft.com/office/drawing/2014/main" val="698137176"/>
                    </a:ext>
                  </a:extLst>
                </a:gridCol>
                <a:gridCol w="261520">
                  <a:extLst>
                    <a:ext uri="{9D8B030D-6E8A-4147-A177-3AD203B41FA5}">
                      <a16:colId xmlns:a16="http://schemas.microsoft.com/office/drawing/2014/main" val="3826593450"/>
                    </a:ext>
                  </a:extLst>
                </a:gridCol>
                <a:gridCol w="261520">
                  <a:extLst>
                    <a:ext uri="{9D8B030D-6E8A-4147-A177-3AD203B41FA5}">
                      <a16:colId xmlns:a16="http://schemas.microsoft.com/office/drawing/2014/main" val="18862860"/>
                    </a:ext>
                  </a:extLst>
                </a:gridCol>
                <a:gridCol w="261520">
                  <a:extLst>
                    <a:ext uri="{9D8B030D-6E8A-4147-A177-3AD203B41FA5}">
                      <a16:colId xmlns:a16="http://schemas.microsoft.com/office/drawing/2014/main" val="1511723880"/>
                    </a:ext>
                  </a:extLst>
                </a:gridCol>
                <a:gridCol w="261520">
                  <a:extLst>
                    <a:ext uri="{9D8B030D-6E8A-4147-A177-3AD203B41FA5}">
                      <a16:colId xmlns:a16="http://schemas.microsoft.com/office/drawing/2014/main" val="322648099"/>
                    </a:ext>
                  </a:extLst>
                </a:gridCol>
                <a:gridCol w="261520">
                  <a:extLst>
                    <a:ext uri="{9D8B030D-6E8A-4147-A177-3AD203B41FA5}">
                      <a16:colId xmlns:a16="http://schemas.microsoft.com/office/drawing/2014/main" val="4120285314"/>
                    </a:ext>
                  </a:extLst>
                </a:gridCol>
                <a:gridCol w="261520">
                  <a:extLst>
                    <a:ext uri="{9D8B030D-6E8A-4147-A177-3AD203B41FA5}">
                      <a16:colId xmlns:a16="http://schemas.microsoft.com/office/drawing/2014/main" val="1081778277"/>
                    </a:ext>
                  </a:extLst>
                </a:gridCol>
              </a:tblGrid>
              <a:tr h="387877">
                <a:tc gridSpan="7">
                  <a:txBody>
                    <a:bodyPr/>
                    <a:lstStyle/>
                    <a:p>
                      <a:pPr algn="ctr"/>
                      <a:r>
                        <a:rPr lang="en-US" sz="1800" b="0" spc="0" dirty="0">
                          <a:latin typeface="Montserrat" panose="00000500000000000000" pitchFamily="50" charset="0"/>
                        </a:rPr>
                        <a:t>September</a:t>
                      </a:r>
                      <a:endParaRPr lang="en-US" sz="1800" b="1" spc="600" dirty="0">
                        <a:latin typeface="Montserrat" panose="00000500000000000000" pitchFamily="50" charset="0"/>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48466">
                <a:tc>
                  <a:txBody>
                    <a:bodyPr/>
                    <a:lstStyle/>
                    <a:p>
                      <a:pPr algn="ctr"/>
                      <a:r>
                        <a:rPr lang="en-US" sz="600" b="0" spc="600" dirty="0">
                          <a:latin typeface="Montserrat" pitchFamily="2" charset="77"/>
                        </a:rPr>
                        <a:t>S</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95569">
                <a:tc>
                  <a:txBody>
                    <a:bodyPr/>
                    <a:lstStyle/>
                    <a:p>
                      <a:endParaRPr lang="en-US"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48466">
                <a:tc>
                  <a:txBody>
                    <a:bodyPr/>
                    <a:lstStyle/>
                    <a:p>
                      <a:pPr algn="ctr"/>
                      <a:r>
                        <a:rPr lang="en-US" sz="900" b="0" spc="0" dirty="0">
                          <a:latin typeface="Montserrat" pitchFamily="2" charset="77"/>
                        </a:rPr>
                        <a:t>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48466">
                <a:tc>
                  <a:txBody>
                    <a:bodyPr/>
                    <a:lstStyle/>
                    <a:p>
                      <a:pPr algn="ctr"/>
                      <a:r>
                        <a:rPr lang="en-US" sz="900" b="0" spc="0" dirty="0">
                          <a:latin typeface="Montserrat" pitchFamily="2" charset="77"/>
                        </a:rPr>
                        <a:t>11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48466">
                <a:tc>
                  <a:txBody>
                    <a:bodyPr/>
                    <a:lstStyle/>
                    <a:p>
                      <a:pPr algn="ctr"/>
                      <a:r>
                        <a:rPr lang="en-US" sz="900" b="0" spc="0" dirty="0">
                          <a:latin typeface="Montserrat" pitchFamily="2" charset="77"/>
                        </a:rPr>
                        <a:t>18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48466">
                <a:tc>
                  <a:txBody>
                    <a:bodyPr/>
                    <a:lstStyle/>
                    <a:p>
                      <a:pPr algn="ctr"/>
                      <a:r>
                        <a:rPr lang="en-US" sz="900" b="0" spc="0" dirty="0">
                          <a:latin typeface="Montserrat" pitchFamily="2" charset="77"/>
                        </a:rPr>
                        <a:t>25</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705" marR="30705" marT="15352" marB="153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3" name="Table 22">
            <a:extLst>
              <a:ext uri="{FF2B5EF4-FFF2-40B4-BE49-F238E27FC236}">
                <a16:creationId xmlns:a16="http://schemas.microsoft.com/office/drawing/2014/main" id="{BCFE72E2-A96A-417F-902C-2FDDFAC6DBF4}"/>
              </a:ext>
            </a:extLst>
          </p:cNvPr>
          <p:cNvGraphicFramePr>
            <a:graphicFrameLocks noGrp="1"/>
          </p:cNvGraphicFramePr>
          <p:nvPr>
            <p:extLst>
              <p:ext uri="{D42A27DB-BD31-4B8C-83A1-F6EECF244321}">
                <p14:modId xmlns:p14="http://schemas.microsoft.com/office/powerpoint/2010/main" val="1112254619"/>
              </p:ext>
            </p:extLst>
          </p:nvPr>
        </p:nvGraphicFramePr>
        <p:xfrm>
          <a:off x="704505" y="7603701"/>
          <a:ext cx="1799721" cy="1918112"/>
        </p:xfrm>
        <a:graphic>
          <a:graphicData uri="http://schemas.openxmlformats.org/drawingml/2006/table">
            <a:tbl>
              <a:tblPr firstRow="1" bandRow="1">
                <a:tableStyleId>{0505E3EF-67EA-436B-97B2-0124C06EBD24}</a:tableStyleId>
              </a:tblPr>
              <a:tblGrid>
                <a:gridCol w="257103">
                  <a:extLst>
                    <a:ext uri="{9D8B030D-6E8A-4147-A177-3AD203B41FA5}">
                      <a16:colId xmlns:a16="http://schemas.microsoft.com/office/drawing/2014/main" val="698137176"/>
                    </a:ext>
                  </a:extLst>
                </a:gridCol>
                <a:gridCol w="257103">
                  <a:extLst>
                    <a:ext uri="{9D8B030D-6E8A-4147-A177-3AD203B41FA5}">
                      <a16:colId xmlns:a16="http://schemas.microsoft.com/office/drawing/2014/main" val="3826593450"/>
                    </a:ext>
                  </a:extLst>
                </a:gridCol>
                <a:gridCol w="257103">
                  <a:extLst>
                    <a:ext uri="{9D8B030D-6E8A-4147-A177-3AD203B41FA5}">
                      <a16:colId xmlns:a16="http://schemas.microsoft.com/office/drawing/2014/main" val="18862860"/>
                    </a:ext>
                  </a:extLst>
                </a:gridCol>
                <a:gridCol w="257103">
                  <a:extLst>
                    <a:ext uri="{9D8B030D-6E8A-4147-A177-3AD203B41FA5}">
                      <a16:colId xmlns:a16="http://schemas.microsoft.com/office/drawing/2014/main" val="1511723880"/>
                    </a:ext>
                  </a:extLst>
                </a:gridCol>
                <a:gridCol w="257103">
                  <a:extLst>
                    <a:ext uri="{9D8B030D-6E8A-4147-A177-3AD203B41FA5}">
                      <a16:colId xmlns:a16="http://schemas.microsoft.com/office/drawing/2014/main" val="322648099"/>
                    </a:ext>
                  </a:extLst>
                </a:gridCol>
                <a:gridCol w="257103">
                  <a:extLst>
                    <a:ext uri="{9D8B030D-6E8A-4147-A177-3AD203B41FA5}">
                      <a16:colId xmlns:a16="http://schemas.microsoft.com/office/drawing/2014/main" val="4120285314"/>
                    </a:ext>
                  </a:extLst>
                </a:gridCol>
                <a:gridCol w="257103">
                  <a:extLst>
                    <a:ext uri="{9D8B030D-6E8A-4147-A177-3AD203B41FA5}">
                      <a16:colId xmlns:a16="http://schemas.microsoft.com/office/drawing/2014/main" val="1081778277"/>
                    </a:ext>
                  </a:extLst>
                </a:gridCol>
              </a:tblGrid>
              <a:tr h="341281">
                <a:tc gridSpan="7">
                  <a:txBody>
                    <a:bodyPr/>
                    <a:lstStyle/>
                    <a:p>
                      <a:pPr algn="ctr"/>
                      <a:r>
                        <a:rPr lang="en-US" sz="1800" b="0" spc="0" dirty="0">
                          <a:latin typeface="Montserrat" panose="00000500000000000000" pitchFamily="50" charset="0"/>
                        </a:rPr>
                        <a:t>October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18078">
                <a:tc>
                  <a:txBody>
                    <a:bodyPr/>
                    <a:lstStyle/>
                    <a:p>
                      <a:pPr algn="ctr"/>
                      <a:r>
                        <a:rPr lang="en-US" sz="600" b="0" spc="600" dirty="0">
                          <a:latin typeface="Montserrat" pitchFamily="2" charset="77"/>
                        </a:rPr>
                        <a:t>S</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59551">
                <a:tc>
                  <a:txBody>
                    <a:bodyPr/>
                    <a:lstStyle/>
                    <a:p>
                      <a:endParaRPr lang="en-US"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18078">
                <a:tc>
                  <a:txBody>
                    <a:bodyPr/>
                    <a:lstStyle/>
                    <a:p>
                      <a:pPr algn="ctr"/>
                      <a:r>
                        <a:rPr lang="en-US" sz="900" b="0" spc="0" dirty="0">
                          <a:latin typeface="Montserrat" pitchFamily="2" charset="77"/>
                        </a:rPr>
                        <a:t>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18078">
                <a:tc>
                  <a:txBody>
                    <a:bodyPr/>
                    <a:lstStyle/>
                    <a:p>
                      <a:pPr algn="ctr"/>
                      <a:r>
                        <a:rPr lang="en-US" sz="900" b="0" spc="0" dirty="0">
                          <a:latin typeface="Montserrat" pitchFamily="2" charset="77"/>
                        </a:rPr>
                        <a:t>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18078">
                <a:tc>
                  <a:txBody>
                    <a:bodyPr/>
                    <a:lstStyle/>
                    <a:p>
                      <a:pPr algn="ctr"/>
                      <a:r>
                        <a:rPr lang="en-US" sz="900" b="0" spc="0" dirty="0">
                          <a:latin typeface="Montserrat" pitchFamily="2" charset="77"/>
                        </a:rPr>
                        <a:t>16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18078">
                <a:tc>
                  <a:txBody>
                    <a:bodyPr/>
                    <a:lstStyle/>
                    <a:p>
                      <a:pPr algn="ctr"/>
                      <a:r>
                        <a:rPr lang="en-US" sz="900" b="0" spc="0" dirty="0">
                          <a:latin typeface="Montserrat" pitchFamily="2" charset="77"/>
                        </a:rPr>
                        <a:t>23</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r h="218078">
                <a:tc>
                  <a:txBody>
                    <a:bodyPr/>
                    <a:lstStyle/>
                    <a:p>
                      <a:pPr algn="ctr"/>
                      <a:r>
                        <a:rPr lang="en-US" sz="900" b="0" spc="0" dirty="0">
                          <a:latin typeface="Montserrat" pitchFamily="2" charset="77"/>
                        </a:rPr>
                        <a:t>30</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31</a:t>
                      </a: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185" marR="30185" marT="15093" marB="1509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86154567"/>
                  </a:ext>
                </a:extLst>
              </a:tr>
            </a:tbl>
          </a:graphicData>
        </a:graphic>
      </p:graphicFrame>
      <p:graphicFrame>
        <p:nvGraphicFramePr>
          <p:cNvPr id="24" name="Table 23">
            <a:extLst>
              <a:ext uri="{FF2B5EF4-FFF2-40B4-BE49-F238E27FC236}">
                <a16:creationId xmlns:a16="http://schemas.microsoft.com/office/drawing/2014/main" id="{10B845ED-3276-4256-B5F5-9A4287C07722}"/>
              </a:ext>
            </a:extLst>
          </p:cNvPr>
          <p:cNvGraphicFramePr>
            <a:graphicFrameLocks noGrp="1"/>
          </p:cNvGraphicFramePr>
          <p:nvPr>
            <p:extLst>
              <p:ext uri="{D42A27DB-BD31-4B8C-83A1-F6EECF244321}">
                <p14:modId xmlns:p14="http://schemas.microsoft.com/office/powerpoint/2010/main" val="3854391182"/>
              </p:ext>
            </p:extLst>
          </p:nvPr>
        </p:nvGraphicFramePr>
        <p:xfrm>
          <a:off x="2984492" y="7600461"/>
          <a:ext cx="1829541" cy="1925777"/>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88031">
                <a:tc gridSpan="7">
                  <a:txBody>
                    <a:bodyPr/>
                    <a:lstStyle/>
                    <a:p>
                      <a:pPr algn="ctr"/>
                      <a:r>
                        <a:rPr lang="en-US" sz="1800" b="0" spc="0" dirty="0">
                          <a:latin typeface="Montserrat" panose="00000500000000000000" pitchFamily="50" charset="0"/>
                        </a:rPr>
                        <a:t>November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48416">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95666">
                <a:tc>
                  <a:txBody>
                    <a:bodyPr/>
                    <a:lstStyle/>
                    <a:p>
                      <a:endParaRPr lang="en-US"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48416">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48416">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48416">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48416">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5" name="Table 24">
            <a:extLst>
              <a:ext uri="{FF2B5EF4-FFF2-40B4-BE49-F238E27FC236}">
                <a16:creationId xmlns:a16="http://schemas.microsoft.com/office/drawing/2014/main" id="{9A3BD4EF-8A88-4B93-8FB5-6351498CC111}"/>
              </a:ext>
            </a:extLst>
          </p:cNvPr>
          <p:cNvGraphicFramePr>
            <a:graphicFrameLocks noGrp="1"/>
          </p:cNvGraphicFramePr>
          <p:nvPr>
            <p:extLst>
              <p:ext uri="{D42A27DB-BD31-4B8C-83A1-F6EECF244321}">
                <p14:modId xmlns:p14="http://schemas.microsoft.com/office/powerpoint/2010/main" val="1444948392"/>
              </p:ext>
            </p:extLst>
          </p:nvPr>
        </p:nvGraphicFramePr>
        <p:xfrm>
          <a:off x="5263379" y="7599383"/>
          <a:ext cx="1830416" cy="1918114"/>
        </p:xfrm>
        <a:graphic>
          <a:graphicData uri="http://schemas.openxmlformats.org/drawingml/2006/table">
            <a:tbl>
              <a:tblPr firstRow="1" bandRow="1">
                <a:tableStyleId>{0505E3EF-67EA-436B-97B2-0124C06EBD24}</a:tableStyleId>
              </a:tblPr>
              <a:tblGrid>
                <a:gridCol w="261488">
                  <a:extLst>
                    <a:ext uri="{9D8B030D-6E8A-4147-A177-3AD203B41FA5}">
                      <a16:colId xmlns:a16="http://schemas.microsoft.com/office/drawing/2014/main" val="698137176"/>
                    </a:ext>
                  </a:extLst>
                </a:gridCol>
                <a:gridCol w="261488">
                  <a:extLst>
                    <a:ext uri="{9D8B030D-6E8A-4147-A177-3AD203B41FA5}">
                      <a16:colId xmlns:a16="http://schemas.microsoft.com/office/drawing/2014/main" val="3826593450"/>
                    </a:ext>
                  </a:extLst>
                </a:gridCol>
                <a:gridCol w="261488">
                  <a:extLst>
                    <a:ext uri="{9D8B030D-6E8A-4147-A177-3AD203B41FA5}">
                      <a16:colId xmlns:a16="http://schemas.microsoft.com/office/drawing/2014/main" val="18862860"/>
                    </a:ext>
                  </a:extLst>
                </a:gridCol>
                <a:gridCol w="261488">
                  <a:extLst>
                    <a:ext uri="{9D8B030D-6E8A-4147-A177-3AD203B41FA5}">
                      <a16:colId xmlns:a16="http://schemas.microsoft.com/office/drawing/2014/main" val="1511723880"/>
                    </a:ext>
                  </a:extLst>
                </a:gridCol>
                <a:gridCol w="261488">
                  <a:extLst>
                    <a:ext uri="{9D8B030D-6E8A-4147-A177-3AD203B41FA5}">
                      <a16:colId xmlns:a16="http://schemas.microsoft.com/office/drawing/2014/main" val="322648099"/>
                    </a:ext>
                  </a:extLst>
                </a:gridCol>
                <a:gridCol w="261488">
                  <a:extLst>
                    <a:ext uri="{9D8B030D-6E8A-4147-A177-3AD203B41FA5}">
                      <a16:colId xmlns:a16="http://schemas.microsoft.com/office/drawing/2014/main" val="4120285314"/>
                    </a:ext>
                  </a:extLst>
                </a:gridCol>
                <a:gridCol w="261488">
                  <a:extLst>
                    <a:ext uri="{9D8B030D-6E8A-4147-A177-3AD203B41FA5}">
                      <a16:colId xmlns:a16="http://schemas.microsoft.com/office/drawing/2014/main" val="1081778277"/>
                    </a:ext>
                  </a:extLst>
                </a:gridCol>
              </a:tblGrid>
              <a:tr h="386363">
                <a:tc gridSpan="7">
                  <a:txBody>
                    <a:bodyPr/>
                    <a:lstStyle/>
                    <a:p>
                      <a:pPr algn="ctr"/>
                      <a:r>
                        <a:rPr lang="en-US" sz="1800" b="0" spc="0" dirty="0">
                          <a:latin typeface="Montserrat" panose="00000500000000000000" pitchFamily="50" charset="0"/>
                        </a:rPr>
                        <a:t>December</a:t>
                      </a:r>
                      <a:endParaRPr lang="en-US" sz="1800" b="1" spc="600" dirty="0">
                        <a:latin typeface="Montserrat" pitchFamily="2" charset="77"/>
                      </a:endParaRP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47468">
                <a:tc>
                  <a:txBody>
                    <a:bodyPr/>
                    <a:lstStyle/>
                    <a:p>
                      <a:pPr algn="ctr"/>
                      <a:r>
                        <a:rPr lang="en-US" sz="600" b="0" spc="600" dirty="0">
                          <a:latin typeface="Montserrat" pitchFamily="2" charset="77"/>
                        </a:rPr>
                        <a:t>S</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94411">
                <a:tc>
                  <a:txBody>
                    <a:bodyPr/>
                    <a:lstStyle/>
                    <a:p>
                      <a:endParaRPr lang="en-US"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endParaRPr lang="en-US" sz="600" dirty="0"/>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47468">
                <a:tc>
                  <a:txBody>
                    <a:bodyPr/>
                    <a:lstStyle/>
                    <a:p>
                      <a:pPr algn="ctr"/>
                      <a:r>
                        <a:rPr lang="en-US" sz="900" b="0" spc="0" dirty="0">
                          <a:latin typeface="Montserrat" pitchFamily="2" charset="77"/>
                        </a:rPr>
                        <a:t>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47468">
                <a:tc>
                  <a:txBody>
                    <a:bodyPr/>
                    <a:lstStyle/>
                    <a:p>
                      <a:pPr algn="ctr"/>
                      <a:r>
                        <a:rPr lang="en-US" sz="900" b="0" spc="0" dirty="0">
                          <a:latin typeface="Montserrat" pitchFamily="2" charset="77"/>
                        </a:rPr>
                        <a:t>11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47468">
                <a:tc>
                  <a:txBody>
                    <a:bodyPr/>
                    <a:lstStyle/>
                    <a:p>
                      <a:pPr algn="ctr"/>
                      <a:r>
                        <a:rPr lang="en-US" sz="900" b="0" spc="0" dirty="0">
                          <a:latin typeface="Montserrat" pitchFamily="2" charset="77"/>
                        </a:rPr>
                        <a:t>18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47468">
                <a:tc>
                  <a:txBody>
                    <a:bodyPr/>
                    <a:lstStyle/>
                    <a:p>
                      <a:pPr algn="ctr"/>
                      <a:r>
                        <a:rPr lang="en-US" sz="900" b="0" spc="0" dirty="0">
                          <a:latin typeface="Montserrat" pitchFamily="2" charset="77"/>
                        </a:rPr>
                        <a:t>25</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26</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31</a:t>
                      </a:r>
                    </a:p>
                  </a:txBody>
                  <a:tcPr marL="30701" marR="30701" marT="15350" marB="1535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aphicFrame>
        <p:nvGraphicFramePr>
          <p:cNvPr id="26" name="Table 25">
            <a:extLst>
              <a:ext uri="{FF2B5EF4-FFF2-40B4-BE49-F238E27FC236}">
                <a16:creationId xmlns:a16="http://schemas.microsoft.com/office/drawing/2014/main" id="{572287C0-4C1C-4000-BD1A-13F7641A1EE9}"/>
              </a:ext>
            </a:extLst>
          </p:cNvPr>
          <p:cNvGraphicFramePr>
            <a:graphicFrameLocks noGrp="1"/>
          </p:cNvGraphicFramePr>
          <p:nvPr>
            <p:extLst>
              <p:ext uri="{D42A27DB-BD31-4B8C-83A1-F6EECF244321}">
                <p14:modId xmlns:p14="http://schemas.microsoft.com/office/powerpoint/2010/main" val="138102517"/>
              </p:ext>
            </p:extLst>
          </p:nvPr>
        </p:nvGraphicFramePr>
        <p:xfrm>
          <a:off x="5263378" y="3475235"/>
          <a:ext cx="1829541" cy="1900856"/>
        </p:xfrm>
        <a:graphic>
          <a:graphicData uri="http://schemas.openxmlformats.org/drawingml/2006/table">
            <a:tbl>
              <a:tblPr firstRow="1" bandRow="1">
                <a:tableStyleId>{0505E3EF-67EA-436B-97B2-0124C06EBD24}</a:tableStyleId>
              </a:tblPr>
              <a:tblGrid>
                <a:gridCol w="261363">
                  <a:extLst>
                    <a:ext uri="{9D8B030D-6E8A-4147-A177-3AD203B41FA5}">
                      <a16:colId xmlns:a16="http://schemas.microsoft.com/office/drawing/2014/main" val="698137176"/>
                    </a:ext>
                  </a:extLst>
                </a:gridCol>
                <a:gridCol w="261363">
                  <a:extLst>
                    <a:ext uri="{9D8B030D-6E8A-4147-A177-3AD203B41FA5}">
                      <a16:colId xmlns:a16="http://schemas.microsoft.com/office/drawing/2014/main" val="3826593450"/>
                    </a:ext>
                  </a:extLst>
                </a:gridCol>
                <a:gridCol w="261363">
                  <a:extLst>
                    <a:ext uri="{9D8B030D-6E8A-4147-A177-3AD203B41FA5}">
                      <a16:colId xmlns:a16="http://schemas.microsoft.com/office/drawing/2014/main" val="18862860"/>
                    </a:ext>
                  </a:extLst>
                </a:gridCol>
                <a:gridCol w="261363">
                  <a:extLst>
                    <a:ext uri="{9D8B030D-6E8A-4147-A177-3AD203B41FA5}">
                      <a16:colId xmlns:a16="http://schemas.microsoft.com/office/drawing/2014/main" val="1511723880"/>
                    </a:ext>
                  </a:extLst>
                </a:gridCol>
                <a:gridCol w="261363">
                  <a:extLst>
                    <a:ext uri="{9D8B030D-6E8A-4147-A177-3AD203B41FA5}">
                      <a16:colId xmlns:a16="http://schemas.microsoft.com/office/drawing/2014/main" val="322648099"/>
                    </a:ext>
                  </a:extLst>
                </a:gridCol>
                <a:gridCol w="261363">
                  <a:extLst>
                    <a:ext uri="{9D8B030D-6E8A-4147-A177-3AD203B41FA5}">
                      <a16:colId xmlns:a16="http://schemas.microsoft.com/office/drawing/2014/main" val="4120285314"/>
                    </a:ext>
                  </a:extLst>
                </a:gridCol>
                <a:gridCol w="261363">
                  <a:extLst>
                    <a:ext uri="{9D8B030D-6E8A-4147-A177-3AD203B41FA5}">
                      <a16:colId xmlns:a16="http://schemas.microsoft.com/office/drawing/2014/main" val="1081778277"/>
                    </a:ext>
                  </a:extLst>
                </a:gridCol>
              </a:tblGrid>
              <a:tr h="392642">
                <a:tc gridSpan="7">
                  <a:txBody>
                    <a:bodyPr/>
                    <a:lstStyle/>
                    <a:p>
                      <a:pPr algn="ctr"/>
                      <a:r>
                        <a:rPr lang="en-US" sz="1800" b="0" spc="0" dirty="0">
                          <a:latin typeface="Montserrat" panose="00000500000000000000" pitchFamily="50" charset="0"/>
                        </a:rPr>
                        <a:t>June</a:t>
                      </a:r>
                    </a:p>
                  </a:txBody>
                  <a:tcPr marL="71965" marR="71965" marT="35983" marB="35983">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6DD4D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251369">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M</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W</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T</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F</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tc>
                  <a:txBody>
                    <a:bodyPr/>
                    <a:lstStyle/>
                    <a:p>
                      <a:pPr algn="ctr"/>
                      <a:r>
                        <a:rPr lang="en-US" sz="600" b="0" spc="600" dirty="0">
                          <a:latin typeface="Montserrat" pitchFamily="2" charset="77"/>
                        </a:rPr>
                        <a:t>S</a:t>
                      </a:r>
                    </a:p>
                  </a:txBody>
                  <a:tcPr marL="30686" marR="30686" marT="15343" marB="15343" anchor="ctr">
                    <a:lnL w="12700" cmpd="sng">
                      <a:noFill/>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251369">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dirty="0">
                        <a:latin typeface="Montserrat" panose="00000500000000000000" pitchFamily="50" charset="0"/>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dirty="0">
                          <a:latin typeface="Montserrat" panose="00000500000000000000" pitchFamily="50" charset="0"/>
                        </a:rPr>
                        <a:t>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anose="00000500000000000000" pitchFamily="50" charset="0"/>
                        </a:rPr>
                        <a:t>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711195138"/>
                  </a:ext>
                </a:extLst>
              </a:tr>
              <a:tr h="251369">
                <a:tc>
                  <a:txBody>
                    <a:bodyPr/>
                    <a:lstStyle/>
                    <a:p>
                      <a:pPr algn="ctr"/>
                      <a:r>
                        <a:rPr lang="en-US" sz="900" b="0" spc="0" dirty="0">
                          <a:latin typeface="Montserrat" pitchFamily="2" charset="77"/>
                        </a:rPr>
                        <a:t>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612088115"/>
                  </a:ext>
                </a:extLst>
              </a:tr>
              <a:tr h="251369">
                <a:tc>
                  <a:txBody>
                    <a:bodyPr/>
                    <a:lstStyle/>
                    <a:p>
                      <a:pPr algn="ctr"/>
                      <a:r>
                        <a:rPr lang="en-US" sz="900" b="0" spc="0" dirty="0">
                          <a:latin typeface="Montserrat" pitchFamily="2" charset="77"/>
                        </a:rPr>
                        <a:t>12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18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216761444"/>
                  </a:ext>
                </a:extLst>
              </a:tr>
              <a:tr h="251369">
                <a:tc>
                  <a:txBody>
                    <a:bodyPr/>
                    <a:lstStyle/>
                    <a:p>
                      <a:pPr algn="ctr"/>
                      <a:r>
                        <a:rPr lang="en-US" sz="900" b="0" spc="0" dirty="0">
                          <a:latin typeface="Montserrat" pitchFamily="2" charset="77"/>
                        </a:rPr>
                        <a:t>19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21</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22</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23</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24</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25</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859104675"/>
                  </a:ext>
                </a:extLst>
              </a:tr>
              <a:tr h="251369">
                <a:tc>
                  <a:txBody>
                    <a:bodyPr/>
                    <a:lstStyle/>
                    <a:p>
                      <a:pPr algn="ctr"/>
                      <a:r>
                        <a:rPr lang="en-US" sz="900" b="0" spc="0" dirty="0">
                          <a:latin typeface="Montserrat" pitchFamily="2" charset="77"/>
                        </a:rPr>
                        <a:t>26</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27</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28</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29</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r>
                        <a:rPr lang="en-US" sz="900" b="0" spc="0" dirty="0">
                          <a:latin typeface="Montserrat" pitchFamily="2" charset="77"/>
                        </a:rPr>
                        <a:t>30</a:t>
                      </a: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tc>
                  <a:txBody>
                    <a:bodyPr/>
                    <a:lstStyle/>
                    <a:p>
                      <a:pPr algn="ctr"/>
                      <a:endParaRPr lang="en-US" sz="900" b="0" spc="0" dirty="0">
                        <a:latin typeface="Montserrat" pitchFamily="2" charset="77"/>
                      </a:endParaRPr>
                    </a:p>
                  </a:txBody>
                  <a:tcPr marL="30686" marR="30686" marT="15343" marB="15343"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1643988252"/>
                  </a:ext>
                </a:extLst>
              </a:tr>
            </a:tbl>
          </a:graphicData>
        </a:graphic>
      </p:graphicFrame>
      <p:grpSp>
        <p:nvGrpSpPr>
          <p:cNvPr id="29" name="Group 28">
            <a:extLst>
              <a:ext uri="{FF2B5EF4-FFF2-40B4-BE49-F238E27FC236}">
                <a16:creationId xmlns:a16="http://schemas.microsoft.com/office/drawing/2014/main" id="{13DF1404-71C7-4950-AAA7-7C0971673514}"/>
              </a:ext>
            </a:extLst>
          </p:cNvPr>
          <p:cNvGrpSpPr/>
          <p:nvPr/>
        </p:nvGrpSpPr>
        <p:grpSpPr>
          <a:xfrm>
            <a:off x="1255460" y="140008"/>
            <a:ext cx="969916" cy="957830"/>
            <a:chOff x="1242397" y="9380"/>
            <a:chExt cx="969916" cy="971878"/>
          </a:xfrm>
        </p:grpSpPr>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91302" y="9380"/>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2397" y="291487"/>
              <a:ext cx="468661" cy="689771"/>
            </a:xfrm>
            <a:prstGeom prst="rect">
              <a:avLst/>
            </a:prstGeom>
          </p:spPr>
        </p:pic>
      </p:grpSp>
    </p:spTree>
    <p:extLst>
      <p:ext uri="{BB962C8B-B14F-4D97-AF65-F5344CB8AC3E}">
        <p14:creationId xmlns:p14="http://schemas.microsoft.com/office/powerpoint/2010/main" val="21684005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130628"/>
            <a:ext cx="7223759" cy="9797143"/>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293469"/>
            <a:ext cx="6988629" cy="9440611"/>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a:extLst>
              <a:ext uri="{FF2B5EF4-FFF2-40B4-BE49-F238E27FC236}">
                <a16:creationId xmlns:a16="http://schemas.microsoft.com/office/drawing/2014/main" id="{39156FF4-625F-466E-A7EC-A60E857619B9}"/>
              </a:ext>
            </a:extLst>
          </p:cNvPr>
          <p:cNvSpPr/>
          <p:nvPr/>
        </p:nvSpPr>
        <p:spPr>
          <a:xfrm>
            <a:off x="5236420" y="7661792"/>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a:extLst>
              <a:ext uri="{FF2B5EF4-FFF2-40B4-BE49-F238E27FC236}">
                <a16:creationId xmlns:a16="http://schemas.microsoft.com/office/drawing/2014/main" id="{494308AE-530D-4657-8E94-5CFDA5DD2892}"/>
              </a:ext>
            </a:extLst>
          </p:cNvPr>
          <p:cNvSpPr/>
          <p:nvPr/>
        </p:nvSpPr>
        <p:spPr>
          <a:xfrm>
            <a:off x="2974085" y="7676443"/>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a:extLst>
              <a:ext uri="{FF2B5EF4-FFF2-40B4-BE49-F238E27FC236}">
                <a16:creationId xmlns:a16="http://schemas.microsoft.com/office/drawing/2014/main" id="{1457B2F5-4008-4892-9A80-D359E9B0D834}"/>
              </a:ext>
            </a:extLst>
          </p:cNvPr>
          <p:cNvSpPr/>
          <p:nvPr/>
        </p:nvSpPr>
        <p:spPr>
          <a:xfrm>
            <a:off x="698737" y="7663968"/>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3474197D-720B-40C0-9AF5-33A5F38230E8}"/>
              </a:ext>
            </a:extLst>
          </p:cNvPr>
          <p:cNvSpPr/>
          <p:nvPr/>
        </p:nvSpPr>
        <p:spPr>
          <a:xfrm>
            <a:off x="5230429" y="5610334"/>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506228CC-B27F-43DC-BE88-FB0E77A02A7A}"/>
              </a:ext>
            </a:extLst>
          </p:cNvPr>
          <p:cNvSpPr/>
          <p:nvPr/>
        </p:nvSpPr>
        <p:spPr>
          <a:xfrm>
            <a:off x="3037476" y="5597269"/>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41B45280-F1FC-4AE0-9589-514F0109D19B}"/>
              </a:ext>
            </a:extLst>
          </p:cNvPr>
          <p:cNvSpPr/>
          <p:nvPr/>
        </p:nvSpPr>
        <p:spPr>
          <a:xfrm>
            <a:off x="699416" y="5599132"/>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600B2C1C-C1AA-4F5E-8710-7E501BE0CBE1}"/>
              </a:ext>
            </a:extLst>
          </p:cNvPr>
          <p:cNvSpPr/>
          <p:nvPr/>
        </p:nvSpPr>
        <p:spPr>
          <a:xfrm>
            <a:off x="5218642" y="3483701"/>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a:extLst>
              <a:ext uri="{FF2B5EF4-FFF2-40B4-BE49-F238E27FC236}">
                <a16:creationId xmlns:a16="http://schemas.microsoft.com/office/drawing/2014/main" id="{95C503FB-1647-44CD-A1CB-04570DFD65D7}"/>
              </a:ext>
            </a:extLst>
          </p:cNvPr>
          <p:cNvSpPr/>
          <p:nvPr/>
        </p:nvSpPr>
        <p:spPr>
          <a:xfrm>
            <a:off x="2974086" y="3484815"/>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a:extLst>
              <a:ext uri="{FF2B5EF4-FFF2-40B4-BE49-F238E27FC236}">
                <a16:creationId xmlns:a16="http://schemas.microsoft.com/office/drawing/2014/main" id="{C0E0C3D4-FB3A-4F69-BF20-ED1DA5A2D7C2}"/>
              </a:ext>
            </a:extLst>
          </p:cNvPr>
          <p:cNvSpPr/>
          <p:nvPr/>
        </p:nvSpPr>
        <p:spPr>
          <a:xfrm>
            <a:off x="698737" y="3478388"/>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a:extLst>
              <a:ext uri="{FF2B5EF4-FFF2-40B4-BE49-F238E27FC236}">
                <a16:creationId xmlns:a16="http://schemas.microsoft.com/office/drawing/2014/main" id="{A25A5C24-1340-446E-9478-2C5A677F412C}"/>
              </a:ext>
            </a:extLst>
          </p:cNvPr>
          <p:cNvSpPr/>
          <p:nvPr/>
        </p:nvSpPr>
        <p:spPr>
          <a:xfrm>
            <a:off x="5202397" y="1314791"/>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a:extLst>
              <a:ext uri="{FF2B5EF4-FFF2-40B4-BE49-F238E27FC236}">
                <a16:creationId xmlns:a16="http://schemas.microsoft.com/office/drawing/2014/main" id="{FF2EBCE6-2C9A-48D3-9435-511CA4A15276}"/>
              </a:ext>
            </a:extLst>
          </p:cNvPr>
          <p:cNvSpPr/>
          <p:nvPr/>
        </p:nvSpPr>
        <p:spPr>
          <a:xfrm>
            <a:off x="2934406" y="1319451"/>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F543E3DE-8CE0-48FC-B9AC-8DAE316E49BA}"/>
              </a:ext>
            </a:extLst>
          </p:cNvPr>
          <p:cNvSpPr/>
          <p:nvPr/>
        </p:nvSpPr>
        <p:spPr>
          <a:xfrm>
            <a:off x="692252" y="1304507"/>
            <a:ext cx="1849251" cy="1834236"/>
          </a:xfrm>
          <a:prstGeom prst="rect">
            <a:avLst/>
          </a:prstGeom>
          <a:solidFill>
            <a:srgbClr val="6DD4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854749" y="290151"/>
            <a:ext cx="4424756" cy="1015663"/>
          </a:xfrm>
          <a:prstGeom prst="rect">
            <a:avLst/>
          </a:prstGeom>
          <a:noFill/>
        </p:spPr>
        <p:txBody>
          <a:bodyPr wrap="square" rtlCol="0">
            <a:spAutoFit/>
          </a:bodyPr>
          <a:lstStyle/>
          <a:p>
            <a:pPr algn="ctr"/>
            <a:r>
              <a:rPr lang="en-US" sz="6000" dirty="0">
                <a:latin typeface="Beauty And Love Sans" pitchFamily="50" charset="0"/>
              </a:rPr>
              <a:t>Important Dates</a:t>
            </a:r>
          </a:p>
        </p:txBody>
      </p:sp>
      <p:graphicFrame>
        <p:nvGraphicFramePr>
          <p:cNvPr id="12" name="Table 11">
            <a:extLst>
              <a:ext uri="{FF2B5EF4-FFF2-40B4-BE49-F238E27FC236}">
                <a16:creationId xmlns:a16="http://schemas.microsoft.com/office/drawing/2014/main" id="{53942615-50A0-4D0D-A400-6C4A9D7F7027}"/>
              </a:ext>
            </a:extLst>
          </p:cNvPr>
          <p:cNvGraphicFramePr>
            <a:graphicFrameLocks noGrp="1"/>
          </p:cNvGraphicFramePr>
          <p:nvPr>
            <p:extLst>
              <p:ext uri="{D42A27DB-BD31-4B8C-83A1-F6EECF244321}">
                <p14:modId xmlns:p14="http://schemas.microsoft.com/office/powerpoint/2010/main" val="2568212827"/>
              </p:ext>
            </p:extLst>
          </p:nvPr>
        </p:nvGraphicFramePr>
        <p:xfrm>
          <a:off x="704507" y="1319451"/>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January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grpSp>
        <p:nvGrpSpPr>
          <p:cNvPr id="29" name="Group 28">
            <a:extLst>
              <a:ext uri="{FF2B5EF4-FFF2-40B4-BE49-F238E27FC236}">
                <a16:creationId xmlns:a16="http://schemas.microsoft.com/office/drawing/2014/main" id="{13DF1404-71C7-4950-AAA7-7C0971673514}"/>
              </a:ext>
            </a:extLst>
          </p:cNvPr>
          <p:cNvGrpSpPr/>
          <p:nvPr/>
        </p:nvGrpSpPr>
        <p:grpSpPr>
          <a:xfrm>
            <a:off x="1255460" y="140008"/>
            <a:ext cx="969916" cy="957830"/>
            <a:chOff x="1242397" y="9380"/>
            <a:chExt cx="969916" cy="971878"/>
          </a:xfrm>
        </p:grpSpPr>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91302" y="9380"/>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242397" y="291487"/>
              <a:ext cx="468661" cy="689771"/>
            </a:xfrm>
            <a:prstGeom prst="rect">
              <a:avLst/>
            </a:prstGeom>
          </p:spPr>
        </p:pic>
      </p:grpSp>
      <p:cxnSp>
        <p:nvCxnSpPr>
          <p:cNvPr id="3" name="Straight Connector 2">
            <a:extLst>
              <a:ext uri="{FF2B5EF4-FFF2-40B4-BE49-F238E27FC236}">
                <a16:creationId xmlns:a16="http://schemas.microsoft.com/office/drawing/2014/main" id="{C78D8448-D489-4041-9789-A49B50C78178}"/>
              </a:ext>
            </a:extLst>
          </p:cNvPr>
          <p:cNvCxnSpPr>
            <a:cxnSpLocks/>
          </p:cNvCxnSpPr>
          <p:nvPr/>
        </p:nvCxnSpPr>
        <p:spPr>
          <a:xfrm>
            <a:off x="767897" y="201168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67E0DFE9-4879-4D95-A16D-F81B8AE196F6}"/>
              </a:ext>
            </a:extLst>
          </p:cNvPr>
          <p:cNvCxnSpPr>
            <a:cxnSpLocks/>
          </p:cNvCxnSpPr>
          <p:nvPr/>
        </p:nvCxnSpPr>
        <p:spPr>
          <a:xfrm>
            <a:off x="767897" y="224572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AD8D7E51-766C-4029-883C-A2CEF73E2B91}"/>
              </a:ext>
            </a:extLst>
          </p:cNvPr>
          <p:cNvCxnSpPr>
            <a:cxnSpLocks/>
          </p:cNvCxnSpPr>
          <p:nvPr/>
        </p:nvCxnSpPr>
        <p:spPr>
          <a:xfrm>
            <a:off x="767897" y="247976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1AA9DF4E-6470-48A8-91F2-67BDABF530C9}"/>
              </a:ext>
            </a:extLst>
          </p:cNvPr>
          <p:cNvCxnSpPr>
            <a:cxnSpLocks/>
          </p:cNvCxnSpPr>
          <p:nvPr/>
        </p:nvCxnSpPr>
        <p:spPr>
          <a:xfrm>
            <a:off x="767897" y="271381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DBCD9F50-A089-4F90-B899-A4A038794FDF}"/>
              </a:ext>
            </a:extLst>
          </p:cNvPr>
          <p:cNvCxnSpPr>
            <a:cxnSpLocks/>
          </p:cNvCxnSpPr>
          <p:nvPr/>
        </p:nvCxnSpPr>
        <p:spPr>
          <a:xfrm>
            <a:off x="767897" y="2947852"/>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34" name="Table 33">
            <a:extLst>
              <a:ext uri="{FF2B5EF4-FFF2-40B4-BE49-F238E27FC236}">
                <a16:creationId xmlns:a16="http://schemas.microsoft.com/office/drawing/2014/main" id="{9FCFD144-6035-4C42-A466-D86E999945BA}"/>
              </a:ext>
            </a:extLst>
          </p:cNvPr>
          <p:cNvGraphicFramePr>
            <a:graphicFrameLocks noGrp="1"/>
          </p:cNvGraphicFramePr>
          <p:nvPr>
            <p:extLst>
              <p:ext uri="{D42A27DB-BD31-4B8C-83A1-F6EECF244321}">
                <p14:modId xmlns:p14="http://schemas.microsoft.com/office/powerpoint/2010/main" val="3080115770"/>
              </p:ext>
            </p:extLst>
          </p:nvPr>
        </p:nvGraphicFramePr>
        <p:xfrm>
          <a:off x="2954116" y="1339618"/>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February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35" name="Straight Connector 34">
            <a:extLst>
              <a:ext uri="{FF2B5EF4-FFF2-40B4-BE49-F238E27FC236}">
                <a16:creationId xmlns:a16="http://schemas.microsoft.com/office/drawing/2014/main" id="{C99288B4-C0AD-445B-98A8-0F3BD0A5C398}"/>
              </a:ext>
            </a:extLst>
          </p:cNvPr>
          <p:cNvCxnSpPr>
            <a:cxnSpLocks/>
          </p:cNvCxnSpPr>
          <p:nvPr/>
        </p:nvCxnSpPr>
        <p:spPr>
          <a:xfrm>
            <a:off x="3047332" y="203241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1983761D-45F9-4D90-97BD-D03F666BE920}"/>
              </a:ext>
            </a:extLst>
          </p:cNvPr>
          <p:cNvCxnSpPr>
            <a:cxnSpLocks/>
          </p:cNvCxnSpPr>
          <p:nvPr/>
        </p:nvCxnSpPr>
        <p:spPr>
          <a:xfrm>
            <a:off x="3047332" y="226645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6C582CCF-A986-4DD7-9A7B-B6CB2AB44BC6}"/>
              </a:ext>
            </a:extLst>
          </p:cNvPr>
          <p:cNvCxnSpPr>
            <a:cxnSpLocks/>
          </p:cNvCxnSpPr>
          <p:nvPr/>
        </p:nvCxnSpPr>
        <p:spPr>
          <a:xfrm>
            <a:off x="3047332" y="250049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8FF74A29-03DF-4F02-9943-A834581629D0}"/>
              </a:ext>
            </a:extLst>
          </p:cNvPr>
          <p:cNvCxnSpPr>
            <a:cxnSpLocks/>
          </p:cNvCxnSpPr>
          <p:nvPr/>
        </p:nvCxnSpPr>
        <p:spPr>
          <a:xfrm>
            <a:off x="3047332" y="273454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B3EE8AA5-6B7A-4552-A84B-6639BC1764D2}"/>
              </a:ext>
            </a:extLst>
          </p:cNvPr>
          <p:cNvCxnSpPr>
            <a:cxnSpLocks/>
          </p:cNvCxnSpPr>
          <p:nvPr/>
        </p:nvCxnSpPr>
        <p:spPr>
          <a:xfrm>
            <a:off x="3047332" y="2968582"/>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0" name="Table 39">
            <a:extLst>
              <a:ext uri="{FF2B5EF4-FFF2-40B4-BE49-F238E27FC236}">
                <a16:creationId xmlns:a16="http://schemas.microsoft.com/office/drawing/2014/main" id="{8B0B8F1B-9959-4654-BD82-0C23646356E1}"/>
              </a:ext>
            </a:extLst>
          </p:cNvPr>
          <p:cNvGraphicFramePr>
            <a:graphicFrameLocks noGrp="1"/>
          </p:cNvGraphicFramePr>
          <p:nvPr>
            <p:extLst>
              <p:ext uri="{D42A27DB-BD31-4B8C-83A1-F6EECF244321}">
                <p14:modId xmlns:p14="http://schemas.microsoft.com/office/powerpoint/2010/main" val="2511386115"/>
              </p:ext>
            </p:extLst>
          </p:nvPr>
        </p:nvGraphicFramePr>
        <p:xfrm>
          <a:off x="5212251" y="1330721"/>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March</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41" name="Straight Connector 40">
            <a:extLst>
              <a:ext uri="{FF2B5EF4-FFF2-40B4-BE49-F238E27FC236}">
                <a16:creationId xmlns:a16="http://schemas.microsoft.com/office/drawing/2014/main" id="{36F49D3B-3A08-4944-B178-43F31A8CCAFD}"/>
              </a:ext>
            </a:extLst>
          </p:cNvPr>
          <p:cNvCxnSpPr>
            <a:cxnSpLocks/>
          </p:cNvCxnSpPr>
          <p:nvPr/>
        </p:nvCxnSpPr>
        <p:spPr>
          <a:xfrm>
            <a:off x="5301742" y="201168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5E6D49DF-7DA0-4946-AC7B-9B3C66432756}"/>
              </a:ext>
            </a:extLst>
          </p:cNvPr>
          <p:cNvCxnSpPr>
            <a:cxnSpLocks/>
          </p:cNvCxnSpPr>
          <p:nvPr/>
        </p:nvCxnSpPr>
        <p:spPr>
          <a:xfrm>
            <a:off x="5301742" y="224572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5433D6C-F6F6-4234-8EC0-DE2DF4D67096}"/>
              </a:ext>
            </a:extLst>
          </p:cNvPr>
          <p:cNvCxnSpPr>
            <a:cxnSpLocks/>
          </p:cNvCxnSpPr>
          <p:nvPr/>
        </p:nvCxnSpPr>
        <p:spPr>
          <a:xfrm>
            <a:off x="5301742" y="247976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562FDDA7-A7B7-4AF4-9965-C27E68A35668}"/>
              </a:ext>
            </a:extLst>
          </p:cNvPr>
          <p:cNvCxnSpPr>
            <a:cxnSpLocks/>
          </p:cNvCxnSpPr>
          <p:nvPr/>
        </p:nvCxnSpPr>
        <p:spPr>
          <a:xfrm>
            <a:off x="5301742" y="271381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EC91D624-1C84-4329-B31D-3FFBE526B0FC}"/>
              </a:ext>
            </a:extLst>
          </p:cNvPr>
          <p:cNvCxnSpPr>
            <a:cxnSpLocks/>
          </p:cNvCxnSpPr>
          <p:nvPr/>
        </p:nvCxnSpPr>
        <p:spPr>
          <a:xfrm>
            <a:off x="5301742" y="2947852"/>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6" name="Table 45">
            <a:extLst>
              <a:ext uri="{FF2B5EF4-FFF2-40B4-BE49-F238E27FC236}">
                <a16:creationId xmlns:a16="http://schemas.microsoft.com/office/drawing/2014/main" id="{EE0EB3C4-2C1F-4FE2-B4C3-54F43B09853B}"/>
              </a:ext>
            </a:extLst>
          </p:cNvPr>
          <p:cNvGraphicFramePr>
            <a:graphicFrameLocks noGrp="1"/>
          </p:cNvGraphicFramePr>
          <p:nvPr>
            <p:extLst>
              <p:ext uri="{D42A27DB-BD31-4B8C-83A1-F6EECF244321}">
                <p14:modId xmlns:p14="http://schemas.microsoft.com/office/powerpoint/2010/main" val="2318192634"/>
              </p:ext>
            </p:extLst>
          </p:nvPr>
        </p:nvGraphicFramePr>
        <p:xfrm>
          <a:off x="718447" y="3487100"/>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April</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47" name="Straight Connector 46">
            <a:extLst>
              <a:ext uri="{FF2B5EF4-FFF2-40B4-BE49-F238E27FC236}">
                <a16:creationId xmlns:a16="http://schemas.microsoft.com/office/drawing/2014/main" id="{973DB5D3-33D1-4C8E-A5E5-D87F7F03806A}"/>
              </a:ext>
            </a:extLst>
          </p:cNvPr>
          <p:cNvCxnSpPr>
            <a:cxnSpLocks/>
          </p:cNvCxnSpPr>
          <p:nvPr/>
        </p:nvCxnSpPr>
        <p:spPr>
          <a:xfrm>
            <a:off x="767895" y="420593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D2F8D383-0118-4848-89F5-619A85FE014B}"/>
              </a:ext>
            </a:extLst>
          </p:cNvPr>
          <p:cNvCxnSpPr>
            <a:cxnSpLocks/>
          </p:cNvCxnSpPr>
          <p:nvPr/>
        </p:nvCxnSpPr>
        <p:spPr>
          <a:xfrm>
            <a:off x="767895" y="443998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7A08B221-F375-4A3E-8241-17C2DEDBA8C6}"/>
              </a:ext>
            </a:extLst>
          </p:cNvPr>
          <p:cNvCxnSpPr>
            <a:cxnSpLocks/>
          </p:cNvCxnSpPr>
          <p:nvPr/>
        </p:nvCxnSpPr>
        <p:spPr>
          <a:xfrm>
            <a:off x="767895" y="4674023"/>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4D4B0563-6F80-40B3-A960-09DE6D6338D1}"/>
              </a:ext>
            </a:extLst>
          </p:cNvPr>
          <p:cNvCxnSpPr>
            <a:cxnSpLocks/>
          </p:cNvCxnSpPr>
          <p:nvPr/>
        </p:nvCxnSpPr>
        <p:spPr>
          <a:xfrm>
            <a:off x="767895" y="4908066"/>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60EAAF33-DBA5-4D18-AEE7-4230B251951B}"/>
              </a:ext>
            </a:extLst>
          </p:cNvPr>
          <p:cNvCxnSpPr>
            <a:cxnSpLocks/>
          </p:cNvCxnSpPr>
          <p:nvPr/>
        </p:nvCxnSpPr>
        <p:spPr>
          <a:xfrm>
            <a:off x="767895" y="5142108"/>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2" name="Table 51">
            <a:extLst>
              <a:ext uri="{FF2B5EF4-FFF2-40B4-BE49-F238E27FC236}">
                <a16:creationId xmlns:a16="http://schemas.microsoft.com/office/drawing/2014/main" id="{CE084A64-0F65-438C-8D60-1A703E31EAF4}"/>
              </a:ext>
            </a:extLst>
          </p:cNvPr>
          <p:cNvGraphicFramePr>
            <a:graphicFrameLocks noGrp="1"/>
          </p:cNvGraphicFramePr>
          <p:nvPr>
            <p:extLst>
              <p:ext uri="{D42A27DB-BD31-4B8C-83A1-F6EECF244321}">
                <p14:modId xmlns:p14="http://schemas.microsoft.com/office/powerpoint/2010/main" val="1034375248"/>
              </p:ext>
            </p:extLst>
          </p:nvPr>
        </p:nvGraphicFramePr>
        <p:xfrm>
          <a:off x="2993796" y="3503287"/>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May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53" name="Straight Connector 52">
            <a:extLst>
              <a:ext uri="{FF2B5EF4-FFF2-40B4-BE49-F238E27FC236}">
                <a16:creationId xmlns:a16="http://schemas.microsoft.com/office/drawing/2014/main" id="{4303051C-BC32-4DC3-8BCE-03E84C3A2072}"/>
              </a:ext>
            </a:extLst>
          </p:cNvPr>
          <p:cNvCxnSpPr>
            <a:cxnSpLocks/>
          </p:cNvCxnSpPr>
          <p:nvPr/>
        </p:nvCxnSpPr>
        <p:spPr>
          <a:xfrm>
            <a:off x="3047332" y="4182818"/>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A7FAD4B6-2CFA-44C6-97BC-3DB58776FB6A}"/>
              </a:ext>
            </a:extLst>
          </p:cNvPr>
          <p:cNvCxnSpPr>
            <a:cxnSpLocks/>
          </p:cNvCxnSpPr>
          <p:nvPr/>
        </p:nvCxnSpPr>
        <p:spPr>
          <a:xfrm>
            <a:off x="3047332" y="441686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EEE02646-5BA1-4042-BB41-D16D327C1A3B}"/>
              </a:ext>
            </a:extLst>
          </p:cNvPr>
          <p:cNvCxnSpPr>
            <a:cxnSpLocks/>
          </p:cNvCxnSpPr>
          <p:nvPr/>
        </p:nvCxnSpPr>
        <p:spPr>
          <a:xfrm>
            <a:off x="3047332" y="465090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BA437A46-3325-406D-8E27-37553E374F57}"/>
              </a:ext>
            </a:extLst>
          </p:cNvPr>
          <p:cNvCxnSpPr>
            <a:cxnSpLocks/>
          </p:cNvCxnSpPr>
          <p:nvPr/>
        </p:nvCxnSpPr>
        <p:spPr>
          <a:xfrm>
            <a:off x="3047332" y="488494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57" name="Straight Connector 56">
            <a:extLst>
              <a:ext uri="{FF2B5EF4-FFF2-40B4-BE49-F238E27FC236}">
                <a16:creationId xmlns:a16="http://schemas.microsoft.com/office/drawing/2014/main" id="{4D18D343-D6CF-4F52-9095-858B6ECCB85F}"/>
              </a:ext>
            </a:extLst>
          </p:cNvPr>
          <p:cNvCxnSpPr>
            <a:cxnSpLocks/>
          </p:cNvCxnSpPr>
          <p:nvPr/>
        </p:nvCxnSpPr>
        <p:spPr>
          <a:xfrm>
            <a:off x="3047332" y="5118989"/>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8" name="Table 57">
            <a:extLst>
              <a:ext uri="{FF2B5EF4-FFF2-40B4-BE49-F238E27FC236}">
                <a16:creationId xmlns:a16="http://schemas.microsoft.com/office/drawing/2014/main" id="{65A139D6-EA03-4AB6-BFF9-302B420DAF9F}"/>
              </a:ext>
            </a:extLst>
          </p:cNvPr>
          <p:cNvGraphicFramePr>
            <a:graphicFrameLocks noGrp="1"/>
          </p:cNvGraphicFramePr>
          <p:nvPr>
            <p:extLst>
              <p:ext uri="{D42A27DB-BD31-4B8C-83A1-F6EECF244321}">
                <p14:modId xmlns:p14="http://schemas.microsoft.com/office/powerpoint/2010/main" val="1495113728"/>
              </p:ext>
            </p:extLst>
          </p:nvPr>
        </p:nvGraphicFramePr>
        <p:xfrm>
          <a:off x="5224359" y="3503287"/>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June</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59" name="Straight Connector 58">
            <a:extLst>
              <a:ext uri="{FF2B5EF4-FFF2-40B4-BE49-F238E27FC236}">
                <a16:creationId xmlns:a16="http://schemas.microsoft.com/office/drawing/2014/main" id="{A0936E5A-0753-4A53-80B4-89BEA5CDB5FA}"/>
              </a:ext>
            </a:extLst>
          </p:cNvPr>
          <p:cNvCxnSpPr>
            <a:cxnSpLocks/>
          </p:cNvCxnSpPr>
          <p:nvPr/>
        </p:nvCxnSpPr>
        <p:spPr>
          <a:xfrm>
            <a:off x="5327644" y="418313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8341D337-66BB-4072-A591-B77091AADDF4}"/>
              </a:ext>
            </a:extLst>
          </p:cNvPr>
          <p:cNvCxnSpPr>
            <a:cxnSpLocks/>
          </p:cNvCxnSpPr>
          <p:nvPr/>
        </p:nvCxnSpPr>
        <p:spPr>
          <a:xfrm>
            <a:off x="5327644" y="441718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DACFC335-1410-484F-A1F3-26DD6C33A41B}"/>
              </a:ext>
            </a:extLst>
          </p:cNvPr>
          <p:cNvCxnSpPr>
            <a:cxnSpLocks/>
          </p:cNvCxnSpPr>
          <p:nvPr/>
        </p:nvCxnSpPr>
        <p:spPr>
          <a:xfrm>
            <a:off x="5327644" y="4651223"/>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2" name="Straight Connector 61">
            <a:extLst>
              <a:ext uri="{FF2B5EF4-FFF2-40B4-BE49-F238E27FC236}">
                <a16:creationId xmlns:a16="http://schemas.microsoft.com/office/drawing/2014/main" id="{CFF0712C-88FF-4154-9AF1-C354106425FE}"/>
              </a:ext>
            </a:extLst>
          </p:cNvPr>
          <p:cNvCxnSpPr>
            <a:cxnSpLocks/>
          </p:cNvCxnSpPr>
          <p:nvPr/>
        </p:nvCxnSpPr>
        <p:spPr>
          <a:xfrm>
            <a:off x="5327644" y="4885266"/>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34395730-1309-4054-A940-FFAD7396CD31}"/>
              </a:ext>
            </a:extLst>
          </p:cNvPr>
          <p:cNvCxnSpPr>
            <a:cxnSpLocks/>
          </p:cNvCxnSpPr>
          <p:nvPr/>
        </p:nvCxnSpPr>
        <p:spPr>
          <a:xfrm>
            <a:off x="5327644" y="5119308"/>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64" name="Table 63">
            <a:extLst>
              <a:ext uri="{FF2B5EF4-FFF2-40B4-BE49-F238E27FC236}">
                <a16:creationId xmlns:a16="http://schemas.microsoft.com/office/drawing/2014/main" id="{8632E387-3E32-46FC-ACB4-19D3BD6C8683}"/>
              </a:ext>
            </a:extLst>
          </p:cNvPr>
          <p:cNvGraphicFramePr>
            <a:graphicFrameLocks noGrp="1"/>
          </p:cNvGraphicFramePr>
          <p:nvPr>
            <p:extLst>
              <p:ext uri="{D42A27DB-BD31-4B8C-83A1-F6EECF244321}">
                <p14:modId xmlns:p14="http://schemas.microsoft.com/office/powerpoint/2010/main" val="537375013"/>
              </p:ext>
            </p:extLst>
          </p:nvPr>
        </p:nvGraphicFramePr>
        <p:xfrm>
          <a:off x="718446" y="5620699"/>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July</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65" name="Straight Connector 64">
            <a:extLst>
              <a:ext uri="{FF2B5EF4-FFF2-40B4-BE49-F238E27FC236}">
                <a16:creationId xmlns:a16="http://schemas.microsoft.com/office/drawing/2014/main" id="{58BC4D8E-071C-4AF9-8E1D-7E265FBEEFFD}"/>
              </a:ext>
            </a:extLst>
          </p:cNvPr>
          <p:cNvCxnSpPr>
            <a:cxnSpLocks/>
          </p:cNvCxnSpPr>
          <p:nvPr/>
        </p:nvCxnSpPr>
        <p:spPr>
          <a:xfrm>
            <a:off x="767895" y="628587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28CF2614-315C-4BF0-AA5A-0C0180C2993A}"/>
              </a:ext>
            </a:extLst>
          </p:cNvPr>
          <p:cNvCxnSpPr>
            <a:cxnSpLocks/>
          </p:cNvCxnSpPr>
          <p:nvPr/>
        </p:nvCxnSpPr>
        <p:spPr>
          <a:xfrm>
            <a:off x="767895" y="651991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C07F9ADF-07E6-4785-BE01-21CBBAB2550B}"/>
              </a:ext>
            </a:extLst>
          </p:cNvPr>
          <p:cNvCxnSpPr>
            <a:cxnSpLocks/>
          </p:cNvCxnSpPr>
          <p:nvPr/>
        </p:nvCxnSpPr>
        <p:spPr>
          <a:xfrm>
            <a:off x="767895" y="675395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297E94F4-8C52-4E8D-9614-32D05ECD16CC}"/>
              </a:ext>
            </a:extLst>
          </p:cNvPr>
          <p:cNvCxnSpPr>
            <a:cxnSpLocks/>
          </p:cNvCxnSpPr>
          <p:nvPr/>
        </p:nvCxnSpPr>
        <p:spPr>
          <a:xfrm>
            <a:off x="767895" y="698800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2709A87-E454-4574-960D-A637D8CB2CC6}"/>
              </a:ext>
            </a:extLst>
          </p:cNvPr>
          <p:cNvCxnSpPr>
            <a:cxnSpLocks/>
          </p:cNvCxnSpPr>
          <p:nvPr/>
        </p:nvCxnSpPr>
        <p:spPr>
          <a:xfrm>
            <a:off x="767895" y="7222042"/>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70" name="Table 69">
            <a:extLst>
              <a:ext uri="{FF2B5EF4-FFF2-40B4-BE49-F238E27FC236}">
                <a16:creationId xmlns:a16="http://schemas.microsoft.com/office/drawing/2014/main" id="{718189AF-B0AD-49A4-B264-CA9391E7A52E}"/>
              </a:ext>
            </a:extLst>
          </p:cNvPr>
          <p:cNvGraphicFramePr>
            <a:graphicFrameLocks noGrp="1"/>
          </p:cNvGraphicFramePr>
          <p:nvPr>
            <p:extLst>
              <p:ext uri="{D42A27DB-BD31-4B8C-83A1-F6EECF244321}">
                <p14:modId xmlns:p14="http://schemas.microsoft.com/office/powerpoint/2010/main" val="1698991074"/>
              </p:ext>
            </p:extLst>
          </p:nvPr>
        </p:nvGraphicFramePr>
        <p:xfrm>
          <a:off x="3057186" y="5620699"/>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August</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71" name="Straight Connector 70">
            <a:extLst>
              <a:ext uri="{FF2B5EF4-FFF2-40B4-BE49-F238E27FC236}">
                <a16:creationId xmlns:a16="http://schemas.microsoft.com/office/drawing/2014/main" id="{39DDCE0F-0A65-45DF-B8E8-1603FF36BE29}"/>
              </a:ext>
            </a:extLst>
          </p:cNvPr>
          <p:cNvCxnSpPr>
            <a:cxnSpLocks/>
          </p:cNvCxnSpPr>
          <p:nvPr/>
        </p:nvCxnSpPr>
        <p:spPr>
          <a:xfrm>
            <a:off x="3110722" y="628587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2" name="Straight Connector 71">
            <a:extLst>
              <a:ext uri="{FF2B5EF4-FFF2-40B4-BE49-F238E27FC236}">
                <a16:creationId xmlns:a16="http://schemas.microsoft.com/office/drawing/2014/main" id="{A30E25AF-6718-42FD-AD71-33F2C0422E96}"/>
              </a:ext>
            </a:extLst>
          </p:cNvPr>
          <p:cNvCxnSpPr>
            <a:cxnSpLocks/>
          </p:cNvCxnSpPr>
          <p:nvPr/>
        </p:nvCxnSpPr>
        <p:spPr>
          <a:xfrm>
            <a:off x="3110722" y="651991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3" name="Straight Connector 72">
            <a:extLst>
              <a:ext uri="{FF2B5EF4-FFF2-40B4-BE49-F238E27FC236}">
                <a16:creationId xmlns:a16="http://schemas.microsoft.com/office/drawing/2014/main" id="{7286E4A3-C0BC-43E0-A546-0C2C1787E25B}"/>
              </a:ext>
            </a:extLst>
          </p:cNvPr>
          <p:cNvCxnSpPr>
            <a:cxnSpLocks/>
          </p:cNvCxnSpPr>
          <p:nvPr/>
        </p:nvCxnSpPr>
        <p:spPr>
          <a:xfrm>
            <a:off x="3110722" y="675395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5178ED4-FC6F-48CE-9E41-9FEBFF2EC23A}"/>
              </a:ext>
            </a:extLst>
          </p:cNvPr>
          <p:cNvCxnSpPr>
            <a:cxnSpLocks/>
          </p:cNvCxnSpPr>
          <p:nvPr/>
        </p:nvCxnSpPr>
        <p:spPr>
          <a:xfrm>
            <a:off x="3110722" y="6988000"/>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2FA2F2B1-D9CC-4E8F-8560-6F5142981102}"/>
              </a:ext>
            </a:extLst>
          </p:cNvPr>
          <p:cNvCxnSpPr>
            <a:cxnSpLocks/>
          </p:cNvCxnSpPr>
          <p:nvPr/>
        </p:nvCxnSpPr>
        <p:spPr>
          <a:xfrm>
            <a:off x="3110722" y="7222042"/>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76" name="Table 75">
            <a:extLst>
              <a:ext uri="{FF2B5EF4-FFF2-40B4-BE49-F238E27FC236}">
                <a16:creationId xmlns:a16="http://schemas.microsoft.com/office/drawing/2014/main" id="{3E223435-686B-4164-9B3E-9BDED0F1974F}"/>
              </a:ext>
            </a:extLst>
          </p:cNvPr>
          <p:cNvGraphicFramePr>
            <a:graphicFrameLocks noGrp="1"/>
          </p:cNvGraphicFramePr>
          <p:nvPr>
            <p:extLst>
              <p:ext uri="{D42A27DB-BD31-4B8C-83A1-F6EECF244321}">
                <p14:modId xmlns:p14="http://schemas.microsoft.com/office/powerpoint/2010/main" val="837476496"/>
              </p:ext>
            </p:extLst>
          </p:nvPr>
        </p:nvGraphicFramePr>
        <p:xfrm>
          <a:off x="5238352" y="5613070"/>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September</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77" name="Straight Connector 76">
            <a:extLst>
              <a:ext uri="{FF2B5EF4-FFF2-40B4-BE49-F238E27FC236}">
                <a16:creationId xmlns:a16="http://schemas.microsoft.com/office/drawing/2014/main" id="{140EB824-4AC0-4B8C-A42D-4C469D0CB042}"/>
              </a:ext>
            </a:extLst>
          </p:cNvPr>
          <p:cNvCxnSpPr>
            <a:cxnSpLocks/>
          </p:cNvCxnSpPr>
          <p:nvPr/>
        </p:nvCxnSpPr>
        <p:spPr>
          <a:xfrm>
            <a:off x="5301742" y="6279393"/>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87D485E8-C09F-42CE-A517-E548B494D89A}"/>
              </a:ext>
            </a:extLst>
          </p:cNvPr>
          <p:cNvCxnSpPr>
            <a:cxnSpLocks/>
          </p:cNvCxnSpPr>
          <p:nvPr/>
        </p:nvCxnSpPr>
        <p:spPr>
          <a:xfrm>
            <a:off x="5301742" y="6513436"/>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79" name="Straight Connector 78">
            <a:extLst>
              <a:ext uri="{FF2B5EF4-FFF2-40B4-BE49-F238E27FC236}">
                <a16:creationId xmlns:a16="http://schemas.microsoft.com/office/drawing/2014/main" id="{C2C9FB84-9662-4899-86E4-6E6815782421}"/>
              </a:ext>
            </a:extLst>
          </p:cNvPr>
          <p:cNvCxnSpPr>
            <a:cxnSpLocks/>
          </p:cNvCxnSpPr>
          <p:nvPr/>
        </p:nvCxnSpPr>
        <p:spPr>
          <a:xfrm>
            <a:off x="5301742" y="6747479"/>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0" name="Straight Connector 79">
            <a:extLst>
              <a:ext uri="{FF2B5EF4-FFF2-40B4-BE49-F238E27FC236}">
                <a16:creationId xmlns:a16="http://schemas.microsoft.com/office/drawing/2014/main" id="{602F1DD4-97BF-4D8B-A4CC-AD655A88CA98}"/>
              </a:ext>
            </a:extLst>
          </p:cNvPr>
          <p:cNvCxnSpPr>
            <a:cxnSpLocks/>
          </p:cNvCxnSpPr>
          <p:nvPr/>
        </p:nvCxnSpPr>
        <p:spPr>
          <a:xfrm>
            <a:off x="5301742" y="6981522"/>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280BF36C-17DA-43F9-9567-C32074CB0CE0}"/>
              </a:ext>
            </a:extLst>
          </p:cNvPr>
          <p:cNvCxnSpPr>
            <a:cxnSpLocks/>
          </p:cNvCxnSpPr>
          <p:nvPr/>
        </p:nvCxnSpPr>
        <p:spPr>
          <a:xfrm>
            <a:off x="5301742" y="7215564"/>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2" name="Table 81">
            <a:extLst>
              <a:ext uri="{FF2B5EF4-FFF2-40B4-BE49-F238E27FC236}">
                <a16:creationId xmlns:a16="http://schemas.microsoft.com/office/drawing/2014/main" id="{455C3131-FA27-4E66-B34F-D6CF57A463D7}"/>
              </a:ext>
            </a:extLst>
          </p:cNvPr>
          <p:cNvGraphicFramePr>
            <a:graphicFrameLocks noGrp="1"/>
          </p:cNvGraphicFramePr>
          <p:nvPr>
            <p:extLst>
              <p:ext uri="{D42A27DB-BD31-4B8C-83A1-F6EECF244321}">
                <p14:modId xmlns:p14="http://schemas.microsoft.com/office/powerpoint/2010/main" val="1455952265"/>
              </p:ext>
            </p:extLst>
          </p:nvPr>
        </p:nvGraphicFramePr>
        <p:xfrm>
          <a:off x="704505" y="7685928"/>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October</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83" name="Straight Connector 82">
            <a:extLst>
              <a:ext uri="{FF2B5EF4-FFF2-40B4-BE49-F238E27FC236}">
                <a16:creationId xmlns:a16="http://schemas.microsoft.com/office/drawing/2014/main" id="{2EA0D0A3-AFE6-4CD6-98D5-CE3DBF1EDE7E}"/>
              </a:ext>
            </a:extLst>
          </p:cNvPr>
          <p:cNvCxnSpPr>
            <a:cxnSpLocks/>
          </p:cNvCxnSpPr>
          <p:nvPr/>
        </p:nvCxnSpPr>
        <p:spPr>
          <a:xfrm>
            <a:off x="767895" y="8365805"/>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4" name="Straight Connector 83">
            <a:extLst>
              <a:ext uri="{FF2B5EF4-FFF2-40B4-BE49-F238E27FC236}">
                <a16:creationId xmlns:a16="http://schemas.microsoft.com/office/drawing/2014/main" id="{6D151064-D822-437B-8265-93147E8D0D3F}"/>
              </a:ext>
            </a:extLst>
          </p:cNvPr>
          <p:cNvCxnSpPr>
            <a:cxnSpLocks/>
          </p:cNvCxnSpPr>
          <p:nvPr/>
        </p:nvCxnSpPr>
        <p:spPr>
          <a:xfrm>
            <a:off x="767895" y="8599848"/>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5" name="Straight Connector 84">
            <a:extLst>
              <a:ext uri="{FF2B5EF4-FFF2-40B4-BE49-F238E27FC236}">
                <a16:creationId xmlns:a16="http://schemas.microsoft.com/office/drawing/2014/main" id="{8F5203C0-24F0-43FB-B353-6CE63C085DB2}"/>
              </a:ext>
            </a:extLst>
          </p:cNvPr>
          <p:cNvCxnSpPr>
            <a:cxnSpLocks/>
          </p:cNvCxnSpPr>
          <p:nvPr/>
        </p:nvCxnSpPr>
        <p:spPr>
          <a:xfrm>
            <a:off x="767895" y="883389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6" name="Straight Connector 85">
            <a:extLst>
              <a:ext uri="{FF2B5EF4-FFF2-40B4-BE49-F238E27FC236}">
                <a16:creationId xmlns:a16="http://schemas.microsoft.com/office/drawing/2014/main" id="{1DEEE1AA-A3ED-44A7-A934-4918EDBDCBC9}"/>
              </a:ext>
            </a:extLst>
          </p:cNvPr>
          <p:cNvCxnSpPr>
            <a:cxnSpLocks/>
          </p:cNvCxnSpPr>
          <p:nvPr/>
        </p:nvCxnSpPr>
        <p:spPr>
          <a:xfrm>
            <a:off x="767895" y="906793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B84FDA0A-2832-474C-839D-BA3B7ECF72FF}"/>
              </a:ext>
            </a:extLst>
          </p:cNvPr>
          <p:cNvCxnSpPr>
            <a:cxnSpLocks/>
          </p:cNvCxnSpPr>
          <p:nvPr/>
        </p:nvCxnSpPr>
        <p:spPr>
          <a:xfrm>
            <a:off x="767895" y="9301976"/>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8" name="Table 87">
            <a:extLst>
              <a:ext uri="{FF2B5EF4-FFF2-40B4-BE49-F238E27FC236}">
                <a16:creationId xmlns:a16="http://schemas.microsoft.com/office/drawing/2014/main" id="{E9395D6C-A68B-46C1-98EA-DBA02CB323F6}"/>
              </a:ext>
            </a:extLst>
          </p:cNvPr>
          <p:cNvGraphicFramePr>
            <a:graphicFrameLocks noGrp="1"/>
          </p:cNvGraphicFramePr>
          <p:nvPr>
            <p:extLst>
              <p:ext uri="{D42A27DB-BD31-4B8C-83A1-F6EECF244321}">
                <p14:modId xmlns:p14="http://schemas.microsoft.com/office/powerpoint/2010/main" val="3039574621"/>
              </p:ext>
            </p:extLst>
          </p:nvPr>
        </p:nvGraphicFramePr>
        <p:xfrm>
          <a:off x="2993795" y="7704960"/>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November</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89" name="Straight Connector 88">
            <a:extLst>
              <a:ext uri="{FF2B5EF4-FFF2-40B4-BE49-F238E27FC236}">
                <a16:creationId xmlns:a16="http://schemas.microsoft.com/office/drawing/2014/main" id="{85D14292-200F-4969-9B36-C628D7887069}"/>
              </a:ext>
            </a:extLst>
          </p:cNvPr>
          <p:cNvCxnSpPr>
            <a:cxnSpLocks/>
          </p:cNvCxnSpPr>
          <p:nvPr/>
        </p:nvCxnSpPr>
        <p:spPr>
          <a:xfrm>
            <a:off x="3047332" y="8378158"/>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7B0F416C-38E3-4EDB-B452-DF9E434269CC}"/>
              </a:ext>
            </a:extLst>
          </p:cNvPr>
          <p:cNvCxnSpPr>
            <a:cxnSpLocks/>
          </p:cNvCxnSpPr>
          <p:nvPr/>
        </p:nvCxnSpPr>
        <p:spPr>
          <a:xfrm>
            <a:off x="3047332" y="861220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AAEC21A3-2037-49D0-8E4B-6438E23911CA}"/>
              </a:ext>
            </a:extLst>
          </p:cNvPr>
          <p:cNvCxnSpPr>
            <a:cxnSpLocks/>
          </p:cNvCxnSpPr>
          <p:nvPr/>
        </p:nvCxnSpPr>
        <p:spPr>
          <a:xfrm>
            <a:off x="3047332" y="884624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1EFEDE15-DD47-43B5-84C9-720F59391FF5}"/>
              </a:ext>
            </a:extLst>
          </p:cNvPr>
          <p:cNvCxnSpPr>
            <a:cxnSpLocks/>
          </p:cNvCxnSpPr>
          <p:nvPr/>
        </p:nvCxnSpPr>
        <p:spPr>
          <a:xfrm>
            <a:off x="3047332" y="9080287"/>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7FF31423-3BFD-457A-A236-3680D2A36621}"/>
              </a:ext>
            </a:extLst>
          </p:cNvPr>
          <p:cNvCxnSpPr>
            <a:cxnSpLocks/>
          </p:cNvCxnSpPr>
          <p:nvPr/>
        </p:nvCxnSpPr>
        <p:spPr>
          <a:xfrm>
            <a:off x="3047332" y="9314329"/>
            <a:ext cx="1672935"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94" name="Table 93">
            <a:extLst>
              <a:ext uri="{FF2B5EF4-FFF2-40B4-BE49-F238E27FC236}">
                <a16:creationId xmlns:a16="http://schemas.microsoft.com/office/drawing/2014/main" id="{B10EB089-D557-45A0-8779-06A54E3CFBFB}"/>
              </a:ext>
            </a:extLst>
          </p:cNvPr>
          <p:cNvGraphicFramePr>
            <a:graphicFrameLocks noGrp="1"/>
          </p:cNvGraphicFramePr>
          <p:nvPr>
            <p:extLst>
              <p:ext uri="{D42A27DB-BD31-4B8C-83A1-F6EECF244321}">
                <p14:modId xmlns:p14="http://schemas.microsoft.com/office/powerpoint/2010/main" val="1427957545"/>
              </p:ext>
            </p:extLst>
          </p:nvPr>
        </p:nvGraphicFramePr>
        <p:xfrm>
          <a:off x="5263379" y="7673575"/>
          <a:ext cx="1829541" cy="346286"/>
        </p:xfrm>
        <a:graphic>
          <a:graphicData uri="http://schemas.openxmlformats.org/drawingml/2006/table">
            <a:tbl>
              <a:tblPr firstRow="1" bandRow="1">
                <a:tableStyleId>{0505E3EF-67EA-436B-97B2-0124C06EBD24}</a:tableStyleId>
              </a:tblPr>
              <a:tblGrid>
                <a:gridCol w="1829541">
                  <a:extLst>
                    <a:ext uri="{9D8B030D-6E8A-4147-A177-3AD203B41FA5}">
                      <a16:colId xmlns:a16="http://schemas.microsoft.com/office/drawing/2014/main" val="698137176"/>
                    </a:ext>
                  </a:extLst>
                </a:gridCol>
              </a:tblGrid>
              <a:tr h="341281">
                <a:tc>
                  <a:txBody>
                    <a:bodyPr/>
                    <a:lstStyle/>
                    <a:p>
                      <a:pPr algn="ctr"/>
                      <a:r>
                        <a:rPr lang="en-US" sz="1800" b="0" spc="0" dirty="0">
                          <a:latin typeface="Montserrat" panose="00000500000000000000" pitchFamily="50" charset="0"/>
                        </a:rPr>
                        <a:t>December</a:t>
                      </a:r>
                    </a:p>
                  </a:txBody>
                  <a:tcPr marL="71965" marR="71965" marT="35983" marB="35983">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6F76B"/>
                    </a:solidFill>
                  </a:tcPr>
                </a:tc>
                <a:extLst>
                  <a:ext uri="{0D108BD9-81ED-4DB2-BD59-A6C34878D82A}">
                    <a16:rowId xmlns:a16="http://schemas.microsoft.com/office/drawing/2014/main" val="3645298113"/>
                  </a:ext>
                </a:extLst>
              </a:tr>
            </a:tbl>
          </a:graphicData>
        </a:graphic>
      </p:graphicFrame>
      <p:cxnSp>
        <p:nvCxnSpPr>
          <p:cNvPr id="95" name="Straight Connector 94">
            <a:extLst>
              <a:ext uri="{FF2B5EF4-FFF2-40B4-BE49-F238E27FC236}">
                <a16:creationId xmlns:a16="http://schemas.microsoft.com/office/drawing/2014/main" id="{1FB0A29D-F706-408A-8238-BCCA8802440A}"/>
              </a:ext>
            </a:extLst>
          </p:cNvPr>
          <p:cNvCxnSpPr>
            <a:cxnSpLocks/>
          </p:cNvCxnSpPr>
          <p:nvPr/>
        </p:nvCxnSpPr>
        <p:spPr>
          <a:xfrm>
            <a:off x="5326769" y="8365805"/>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6" name="Straight Connector 95">
            <a:extLst>
              <a:ext uri="{FF2B5EF4-FFF2-40B4-BE49-F238E27FC236}">
                <a16:creationId xmlns:a16="http://schemas.microsoft.com/office/drawing/2014/main" id="{07149771-5B61-4BDF-9C9C-5BAECA21FD73}"/>
              </a:ext>
            </a:extLst>
          </p:cNvPr>
          <p:cNvCxnSpPr>
            <a:cxnSpLocks/>
          </p:cNvCxnSpPr>
          <p:nvPr/>
        </p:nvCxnSpPr>
        <p:spPr>
          <a:xfrm>
            <a:off x="5326769" y="8599848"/>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7" name="Straight Connector 96">
            <a:extLst>
              <a:ext uri="{FF2B5EF4-FFF2-40B4-BE49-F238E27FC236}">
                <a16:creationId xmlns:a16="http://schemas.microsoft.com/office/drawing/2014/main" id="{C5DA20B3-8886-42D6-B54F-8EC91717DEA6}"/>
              </a:ext>
            </a:extLst>
          </p:cNvPr>
          <p:cNvCxnSpPr>
            <a:cxnSpLocks/>
          </p:cNvCxnSpPr>
          <p:nvPr/>
        </p:nvCxnSpPr>
        <p:spPr>
          <a:xfrm>
            <a:off x="5326769" y="8833891"/>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FA3133CE-F914-4386-9A45-91D1FD37844C}"/>
              </a:ext>
            </a:extLst>
          </p:cNvPr>
          <p:cNvCxnSpPr>
            <a:cxnSpLocks/>
          </p:cNvCxnSpPr>
          <p:nvPr/>
        </p:nvCxnSpPr>
        <p:spPr>
          <a:xfrm>
            <a:off x="5326769" y="9067934"/>
            <a:ext cx="1672935" cy="0"/>
          </a:xfrm>
          <a:prstGeom prst="line">
            <a:avLst/>
          </a:prstGeom>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E64FB983-01E2-40FE-92FB-306270892F80}"/>
              </a:ext>
            </a:extLst>
          </p:cNvPr>
          <p:cNvCxnSpPr>
            <a:cxnSpLocks/>
          </p:cNvCxnSpPr>
          <p:nvPr/>
        </p:nvCxnSpPr>
        <p:spPr>
          <a:xfrm>
            <a:off x="5326769" y="9301976"/>
            <a:ext cx="1672935"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754721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701918" y="585085"/>
            <a:ext cx="6368564" cy="8888229"/>
          </a:xfrm>
          <a:prstGeom prst="roundRect">
            <a:avLst>
              <a:gd name="adj" fmla="val 4337"/>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835636" y="713623"/>
            <a:ext cx="6101474" cy="8564774"/>
          </a:xfrm>
          <a:prstGeom prst="roundRect">
            <a:avLst>
              <a:gd name="adj" fmla="val 5065"/>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01918" y="8525212"/>
            <a:ext cx="5924614"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01918" y="8797355"/>
            <a:ext cx="5924614"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01918" y="9069498"/>
            <a:ext cx="5924614"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TextBox 14">
            <a:extLst>
              <a:ext uri="{FF2B5EF4-FFF2-40B4-BE49-F238E27FC236}">
                <a16:creationId xmlns:a16="http://schemas.microsoft.com/office/drawing/2014/main" id="{E9FE494E-2659-4244-81CC-21EBA4972489}"/>
              </a:ext>
            </a:extLst>
          </p:cNvPr>
          <p:cNvSpPr txBox="1"/>
          <p:nvPr/>
        </p:nvSpPr>
        <p:spPr>
          <a:xfrm>
            <a:off x="2936626" y="748632"/>
            <a:ext cx="2683162" cy="830997"/>
          </a:xfrm>
          <a:prstGeom prst="rect">
            <a:avLst/>
          </a:prstGeom>
          <a:noFill/>
        </p:spPr>
        <p:txBody>
          <a:bodyPr wrap="square" rtlCol="0">
            <a:spAutoFit/>
          </a:bodyPr>
          <a:lstStyle/>
          <a:p>
            <a:r>
              <a:rPr lang="en-US" sz="4800" dirty="0">
                <a:latin typeface="Beauty And Love Sans" pitchFamily="50" charset="0"/>
              </a:rPr>
              <a:t>Daily Plan</a:t>
            </a:r>
          </a:p>
        </p:txBody>
      </p:sp>
      <p:sp>
        <p:nvSpPr>
          <p:cNvPr id="18" name="TextBox 17">
            <a:extLst>
              <a:ext uri="{FF2B5EF4-FFF2-40B4-BE49-F238E27FC236}">
                <a16:creationId xmlns:a16="http://schemas.microsoft.com/office/drawing/2014/main" id="{BF4B30C8-E32F-4A61-9F8E-4FCB9B9F98FF}"/>
              </a:ext>
            </a:extLst>
          </p:cNvPr>
          <p:cNvSpPr txBox="1"/>
          <p:nvPr/>
        </p:nvSpPr>
        <p:spPr>
          <a:xfrm>
            <a:off x="1217059" y="1572377"/>
            <a:ext cx="990165" cy="307777"/>
          </a:xfrm>
          <a:prstGeom prst="rect">
            <a:avLst/>
          </a:prstGeom>
          <a:solidFill>
            <a:schemeClr val="bg1"/>
          </a:solidFill>
          <a:ln>
            <a:noFill/>
            <a:prstDash val="dash"/>
          </a:ln>
        </p:spPr>
        <p:txBody>
          <a:bodyPr wrap="square" rtlCol="0">
            <a:spAutoFit/>
          </a:bodyPr>
          <a:lstStyle/>
          <a:p>
            <a:r>
              <a:rPr lang="en-US" sz="1400" dirty="0">
                <a:latin typeface="Montserrat" panose="00000500000000000000" pitchFamily="50" charset="0"/>
              </a:rPr>
              <a:t>Date</a:t>
            </a:r>
          </a:p>
        </p:txBody>
      </p:sp>
      <p:sp>
        <p:nvSpPr>
          <p:cNvPr id="19" name="TextBox 18">
            <a:extLst>
              <a:ext uri="{FF2B5EF4-FFF2-40B4-BE49-F238E27FC236}">
                <a16:creationId xmlns:a16="http://schemas.microsoft.com/office/drawing/2014/main" id="{2E0DB63A-18C4-47A8-A005-3A4C71E0B755}"/>
              </a:ext>
            </a:extLst>
          </p:cNvPr>
          <p:cNvSpPr txBox="1"/>
          <p:nvPr/>
        </p:nvSpPr>
        <p:spPr>
          <a:xfrm>
            <a:off x="2180803" y="1596270"/>
            <a:ext cx="4037851" cy="280399"/>
          </a:xfrm>
          <a:prstGeom prst="rect">
            <a:avLst/>
          </a:prstGeom>
          <a:solidFill>
            <a:srgbClr val="6DD4D0"/>
          </a:solidFill>
          <a:ln>
            <a:noFill/>
            <a:prstDash val="sysDash"/>
          </a:ln>
        </p:spPr>
        <p:txBody>
          <a:bodyPr wrap="square" rtlCol="0">
            <a:spAutoFit/>
          </a:bodyPr>
          <a:lstStyle/>
          <a:p>
            <a:r>
              <a:rPr lang="en-US" sz="1200" dirty="0"/>
              <a:t>       </a:t>
            </a:r>
          </a:p>
        </p:txBody>
      </p:sp>
      <p:sp>
        <p:nvSpPr>
          <p:cNvPr id="20" name="TextBox 19">
            <a:extLst>
              <a:ext uri="{FF2B5EF4-FFF2-40B4-BE49-F238E27FC236}">
                <a16:creationId xmlns:a16="http://schemas.microsoft.com/office/drawing/2014/main" id="{FBC3772F-27D8-41E5-8443-C41E412F3148}"/>
              </a:ext>
            </a:extLst>
          </p:cNvPr>
          <p:cNvSpPr txBox="1"/>
          <p:nvPr/>
        </p:nvSpPr>
        <p:spPr>
          <a:xfrm>
            <a:off x="1349056" y="2399231"/>
            <a:ext cx="990165"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Top 3</a:t>
            </a:r>
          </a:p>
        </p:txBody>
      </p:sp>
      <p:sp>
        <p:nvSpPr>
          <p:cNvPr id="21" name="TextBox 20">
            <a:extLst>
              <a:ext uri="{FF2B5EF4-FFF2-40B4-BE49-F238E27FC236}">
                <a16:creationId xmlns:a16="http://schemas.microsoft.com/office/drawing/2014/main" id="{FE2CC86E-ADA7-47D1-B14A-20C1E640F15C}"/>
              </a:ext>
            </a:extLst>
          </p:cNvPr>
          <p:cNvSpPr txBox="1"/>
          <p:nvPr/>
        </p:nvSpPr>
        <p:spPr>
          <a:xfrm>
            <a:off x="1030198" y="2774867"/>
            <a:ext cx="1672686"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sp>
        <p:nvSpPr>
          <p:cNvPr id="22" name="Rectangle 21">
            <a:extLst>
              <a:ext uri="{FF2B5EF4-FFF2-40B4-BE49-F238E27FC236}">
                <a16:creationId xmlns:a16="http://schemas.microsoft.com/office/drawing/2014/main" id="{22AE2F40-E58F-434C-AA16-606AA51B0F7B}"/>
              </a:ext>
            </a:extLst>
          </p:cNvPr>
          <p:cNvSpPr/>
          <p:nvPr/>
        </p:nvSpPr>
        <p:spPr>
          <a:xfrm>
            <a:off x="1147242" y="3857168"/>
            <a:ext cx="1474832" cy="961408"/>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27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18B9BC45-9108-4A2A-ACB0-0E5E1082DAB4}"/>
              </a:ext>
            </a:extLst>
          </p:cNvPr>
          <p:cNvSpPr txBox="1"/>
          <p:nvPr/>
        </p:nvSpPr>
        <p:spPr>
          <a:xfrm>
            <a:off x="1371459" y="4985641"/>
            <a:ext cx="990165"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~Habits~</a:t>
            </a:r>
          </a:p>
        </p:txBody>
      </p:sp>
      <p:grpSp>
        <p:nvGrpSpPr>
          <p:cNvPr id="25" name="Group 24">
            <a:extLst>
              <a:ext uri="{FF2B5EF4-FFF2-40B4-BE49-F238E27FC236}">
                <a16:creationId xmlns:a16="http://schemas.microsoft.com/office/drawing/2014/main" id="{F20055D6-9E36-45A6-A2FA-248ACD849DCB}"/>
              </a:ext>
            </a:extLst>
          </p:cNvPr>
          <p:cNvGrpSpPr/>
          <p:nvPr/>
        </p:nvGrpSpPr>
        <p:grpSpPr>
          <a:xfrm>
            <a:off x="1258179" y="5409528"/>
            <a:ext cx="1495680" cy="408438"/>
            <a:chOff x="858668" y="5934052"/>
            <a:chExt cx="1607480" cy="413492"/>
          </a:xfrm>
        </p:grpSpPr>
        <p:cxnSp>
          <p:nvCxnSpPr>
            <p:cNvPr id="26" name="Straight Connector 25">
              <a:extLst>
                <a:ext uri="{FF2B5EF4-FFF2-40B4-BE49-F238E27FC236}">
                  <a16:creationId xmlns:a16="http://schemas.microsoft.com/office/drawing/2014/main" id="{E30E1BF6-13CE-458F-9565-FB17D681E7CF}"/>
                </a:ext>
              </a:extLst>
            </p:cNvPr>
            <p:cNvCxnSpPr>
              <a:cxnSpLocks/>
            </p:cNvCxnSpPr>
            <p:nvPr/>
          </p:nvCxnSpPr>
          <p:spPr>
            <a:xfrm>
              <a:off x="948344" y="5934052"/>
              <a:ext cx="1245053" cy="0"/>
            </a:xfrm>
            <a:prstGeom prst="line">
              <a:avLst/>
            </a:prstGeom>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2CB33513-0D69-4B73-A43B-7A8FB16729B9}"/>
                </a:ext>
              </a:extLst>
            </p:cNvPr>
            <p:cNvSpPr txBox="1"/>
            <p:nvPr/>
          </p:nvSpPr>
          <p:spPr>
            <a:xfrm>
              <a:off x="858668" y="5960479"/>
              <a:ext cx="1424404" cy="253916"/>
            </a:xfrm>
            <a:prstGeom prst="rect">
              <a:avLst/>
            </a:prstGeom>
            <a:noFill/>
            <a:ln>
              <a:noFill/>
              <a:prstDash val="dash"/>
            </a:ln>
          </p:spPr>
          <p:txBody>
            <a:bodyPr wrap="square" rtlCol="0">
              <a:spAutoFit/>
            </a:bodyPr>
            <a:lstStyle/>
            <a:p>
              <a:r>
                <a:rPr lang="en-US" sz="1050" dirty="0">
                  <a:latin typeface="Montserrat" panose="00000500000000000000" pitchFamily="50" charset="0"/>
                </a:rPr>
                <a:t>S  M  T  W  Th  F  S</a:t>
              </a:r>
            </a:p>
          </p:txBody>
        </p:sp>
        <p:sp>
          <p:nvSpPr>
            <p:cNvPr id="34" name="TextBox 33">
              <a:extLst>
                <a:ext uri="{FF2B5EF4-FFF2-40B4-BE49-F238E27FC236}">
                  <a16:creationId xmlns:a16="http://schemas.microsoft.com/office/drawing/2014/main" id="{2B5566CB-A72D-429C-BE6C-F850147E2B3D}"/>
                </a:ext>
              </a:extLst>
            </p:cNvPr>
            <p:cNvSpPr txBox="1"/>
            <p:nvPr/>
          </p:nvSpPr>
          <p:spPr>
            <a:xfrm>
              <a:off x="881073" y="6085934"/>
              <a:ext cx="1585075" cy="261610"/>
            </a:xfrm>
            <a:prstGeom prst="rect">
              <a:avLst/>
            </a:prstGeom>
            <a:noFill/>
            <a:ln>
              <a:noFill/>
              <a:prstDash val="dash"/>
            </a:ln>
          </p:spPr>
          <p:txBody>
            <a:bodyPr wrap="square" rtlCol="0">
              <a:spAutoFit/>
            </a:bodyPr>
            <a:lstStyle/>
            <a:p>
              <a:r>
                <a:rPr lang="en-US" sz="1050" dirty="0">
                  <a:latin typeface="Montserrat" panose="00000500000000000000" pitchFamily="50" charset="0"/>
                </a:rPr>
                <a:t>O  O  O  O  O  O  O</a:t>
              </a:r>
            </a:p>
          </p:txBody>
        </p:sp>
      </p:grpSp>
      <p:sp>
        <p:nvSpPr>
          <p:cNvPr id="35" name="Rectangle 34">
            <a:extLst>
              <a:ext uri="{FF2B5EF4-FFF2-40B4-BE49-F238E27FC236}">
                <a16:creationId xmlns:a16="http://schemas.microsoft.com/office/drawing/2014/main" id="{2268FAAE-0E0A-47F6-90DE-81BD357CE94D}"/>
              </a:ext>
            </a:extLst>
          </p:cNvPr>
          <p:cNvSpPr/>
          <p:nvPr/>
        </p:nvSpPr>
        <p:spPr>
          <a:xfrm>
            <a:off x="1147242" y="7042173"/>
            <a:ext cx="1474832" cy="932564"/>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D5145CC-72A4-4F48-AB24-C0D1B76B5E8B}"/>
              </a:ext>
            </a:extLst>
          </p:cNvPr>
          <p:cNvSpPr/>
          <p:nvPr/>
        </p:nvSpPr>
        <p:spPr>
          <a:xfrm>
            <a:off x="3289683" y="2539403"/>
            <a:ext cx="3410556" cy="3086512"/>
          </a:xfrm>
          <a:prstGeom prst="roundRect">
            <a:avLst>
              <a:gd name="adj" fmla="val 5156"/>
            </a:avLst>
          </a:prstGeom>
          <a:solidFill>
            <a:schemeClr val="bg1"/>
          </a:solidFill>
          <a:ln>
            <a:solidFill>
              <a:schemeClr val="accent6">
                <a:lumMod val="40000"/>
                <a:lumOff val="6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p:txBody>
      </p:sp>
      <p:sp>
        <p:nvSpPr>
          <p:cNvPr id="38" name="TextBox 37">
            <a:extLst>
              <a:ext uri="{FF2B5EF4-FFF2-40B4-BE49-F238E27FC236}">
                <a16:creationId xmlns:a16="http://schemas.microsoft.com/office/drawing/2014/main" id="{9A4CD0AA-3C3B-434B-8EC5-A01D21688D74}"/>
              </a:ext>
            </a:extLst>
          </p:cNvPr>
          <p:cNvSpPr txBox="1"/>
          <p:nvPr/>
        </p:nvSpPr>
        <p:spPr>
          <a:xfrm>
            <a:off x="4439652" y="2156177"/>
            <a:ext cx="1116665" cy="315058"/>
          </a:xfrm>
          <a:prstGeom prst="rect">
            <a:avLst/>
          </a:prstGeom>
          <a:solidFill>
            <a:srgbClr val="6DD4D0"/>
          </a:solidFill>
          <a:ln>
            <a:noFill/>
          </a:ln>
        </p:spPr>
        <p:txBody>
          <a:bodyPr wrap="square" rtlCol="0">
            <a:spAutoFit/>
          </a:bodyPr>
          <a:lstStyle/>
          <a:p>
            <a:pPr algn="ctr"/>
            <a:r>
              <a:rPr lang="en-US" sz="1400" dirty="0"/>
              <a:t>To Do</a:t>
            </a:r>
          </a:p>
        </p:txBody>
      </p:sp>
      <p:pic>
        <p:nvPicPr>
          <p:cNvPr id="60" name="Picture 59" descr="Icon&#10;&#10;Description automatically generated">
            <a:extLst>
              <a:ext uri="{FF2B5EF4-FFF2-40B4-BE49-F238E27FC236}">
                <a16:creationId xmlns:a16="http://schemas.microsoft.com/office/drawing/2014/main" id="{CE4E8AA2-AF1E-41E9-B689-D737E0A15655}"/>
              </a:ext>
            </a:extLst>
          </p:cNvPr>
          <p:cNvPicPr>
            <a:picLocks noChangeAspect="1"/>
          </p:cNvPicPr>
          <p:nvPr/>
        </p:nvPicPr>
        <p:blipFill>
          <a:blip r:embed="rId2"/>
          <a:stretch>
            <a:fillRect/>
          </a:stretch>
        </p:blipFill>
        <p:spPr>
          <a:xfrm>
            <a:off x="1516658" y="5921035"/>
            <a:ext cx="600980" cy="932565"/>
          </a:xfrm>
          <a:prstGeom prst="rect">
            <a:avLst/>
          </a:prstGeom>
        </p:spPr>
      </p:pic>
      <p:pic>
        <p:nvPicPr>
          <p:cNvPr id="9" name="Picture 8">
            <a:extLst>
              <a:ext uri="{FF2B5EF4-FFF2-40B4-BE49-F238E27FC236}">
                <a16:creationId xmlns:a16="http://schemas.microsoft.com/office/drawing/2014/main" id="{EF21CA38-6D73-4152-AA7B-2F81F32AAFF0}"/>
              </a:ext>
            </a:extLst>
          </p:cNvPr>
          <p:cNvPicPr>
            <a:picLocks noChangeAspect="1"/>
          </p:cNvPicPr>
          <p:nvPr/>
        </p:nvPicPr>
        <p:blipFill>
          <a:blip r:embed="rId3"/>
          <a:stretch>
            <a:fillRect/>
          </a:stretch>
        </p:blipFill>
        <p:spPr>
          <a:xfrm>
            <a:off x="767405" y="3748335"/>
            <a:ext cx="622689" cy="506555"/>
          </a:xfrm>
          <a:prstGeom prst="rect">
            <a:avLst/>
          </a:prstGeom>
        </p:spPr>
      </p:pic>
      <p:pic>
        <p:nvPicPr>
          <p:cNvPr id="12" name="Picture 11">
            <a:extLst>
              <a:ext uri="{FF2B5EF4-FFF2-40B4-BE49-F238E27FC236}">
                <a16:creationId xmlns:a16="http://schemas.microsoft.com/office/drawing/2014/main" id="{CA16095C-19B8-49E6-B5B9-EE83D11D4F4B}"/>
              </a:ext>
            </a:extLst>
          </p:cNvPr>
          <p:cNvPicPr>
            <a:picLocks noChangeAspect="1"/>
          </p:cNvPicPr>
          <p:nvPr/>
        </p:nvPicPr>
        <p:blipFill>
          <a:blip r:embed="rId4"/>
          <a:stretch>
            <a:fillRect/>
          </a:stretch>
        </p:blipFill>
        <p:spPr>
          <a:xfrm>
            <a:off x="719095" y="6872662"/>
            <a:ext cx="722645" cy="587870"/>
          </a:xfrm>
          <a:prstGeom prst="rect">
            <a:avLst/>
          </a:prstGeom>
        </p:spPr>
      </p:pic>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5"/>
          <a:stretch>
            <a:fillRect/>
          </a:stretch>
        </p:blipFill>
        <p:spPr>
          <a:xfrm>
            <a:off x="4199728" y="5754453"/>
            <a:ext cx="1952314" cy="2803627"/>
          </a:xfrm>
          <a:prstGeom prst="rect">
            <a:avLst/>
          </a:prstGeom>
        </p:spPr>
      </p:pic>
    </p:spTree>
    <p:extLst>
      <p:ext uri="{BB962C8B-B14F-4D97-AF65-F5344CB8AC3E}">
        <p14:creationId xmlns:p14="http://schemas.microsoft.com/office/powerpoint/2010/main" val="2903917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611022" y="565282"/>
            <a:ext cx="6782554" cy="8998218"/>
          </a:xfrm>
          <a:prstGeom prst="roundRect">
            <a:avLst>
              <a:gd name="adj" fmla="val 8891"/>
            </a:avLst>
          </a:prstGeom>
          <a:solidFill>
            <a:srgbClr val="6DD4D0"/>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731520" y="693820"/>
            <a:ext cx="6557554"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E9FE494E-2659-4244-81CC-21EBA4972489}"/>
              </a:ext>
            </a:extLst>
          </p:cNvPr>
          <p:cNvSpPr txBox="1"/>
          <p:nvPr/>
        </p:nvSpPr>
        <p:spPr>
          <a:xfrm>
            <a:off x="3088026" y="728829"/>
            <a:ext cx="2883726" cy="830997"/>
          </a:xfrm>
          <a:prstGeom prst="rect">
            <a:avLst/>
          </a:prstGeom>
          <a:noFill/>
        </p:spPr>
        <p:txBody>
          <a:bodyPr wrap="square" rtlCol="0">
            <a:spAutoFit/>
          </a:bodyPr>
          <a:lstStyle/>
          <a:p>
            <a:r>
              <a:rPr lang="en-US" sz="4800" dirty="0">
                <a:latin typeface="Beauty And Love Sans" pitchFamily="50" charset="0"/>
              </a:rPr>
              <a:t>Weekly Plan</a:t>
            </a:r>
          </a:p>
        </p:txBody>
      </p:sp>
      <p:sp>
        <p:nvSpPr>
          <p:cNvPr id="18" name="TextBox 17">
            <a:extLst>
              <a:ext uri="{FF2B5EF4-FFF2-40B4-BE49-F238E27FC236}">
                <a16:creationId xmlns:a16="http://schemas.microsoft.com/office/drawing/2014/main" id="{BF4B30C8-E32F-4A61-9F8E-4FCB9B9F98FF}"/>
              </a:ext>
            </a:extLst>
          </p:cNvPr>
          <p:cNvSpPr txBox="1"/>
          <p:nvPr/>
        </p:nvSpPr>
        <p:spPr>
          <a:xfrm>
            <a:off x="1495010" y="1552574"/>
            <a:ext cx="1064178" cy="307777"/>
          </a:xfrm>
          <a:prstGeom prst="rect">
            <a:avLst/>
          </a:prstGeom>
          <a:solidFill>
            <a:schemeClr val="bg1"/>
          </a:solidFill>
          <a:ln>
            <a:noFill/>
            <a:prstDash val="dash"/>
          </a:ln>
        </p:spPr>
        <p:txBody>
          <a:bodyPr wrap="square" rtlCol="0">
            <a:spAutoFit/>
          </a:bodyPr>
          <a:lstStyle/>
          <a:p>
            <a:r>
              <a:rPr lang="en-US" sz="1400" dirty="0">
                <a:latin typeface="Montserrat" panose="00000500000000000000" pitchFamily="50" charset="0"/>
              </a:rPr>
              <a:t>Date</a:t>
            </a:r>
          </a:p>
        </p:txBody>
      </p:sp>
      <p:sp>
        <p:nvSpPr>
          <p:cNvPr id="19" name="TextBox 18">
            <a:extLst>
              <a:ext uri="{FF2B5EF4-FFF2-40B4-BE49-F238E27FC236}">
                <a16:creationId xmlns:a16="http://schemas.microsoft.com/office/drawing/2014/main" id="{2E0DB63A-18C4-47A8-A005-3A4C71E0B755}"/>
              </a:ext>
            </a:extLst>
          </p:cNvPr>
          <p:cNvSpPr txBox="1"/>
          <p:nvPr/>
        </p:nvSpPr>
        <p:spPr>
          <a:xfrm>
            <a:off x="2230940" y="1576467"/>
            <a:ext cx="4339677" cy="283869"/>
          </a:xfrm>
          <a:prstGeom prst="rect">
            <a:avLst/>
          </a:prstGeom>
          <a:solidFill>
            <a:srgbClr val="C6F76B"/>
          </a:solidFill>
          <a:ln>
            <a:noFill/>
            <a:prstDash val="sysDash"/>
          </a:ln>
        </p:spPr>
        <p:txBody>
          <a:bodyPr wrap="square" rtlCol="0">
            <a:spAutoFit/>
          </a:bodyPr>
          <a:lstStyle/>
          <a:p>
            <a:r>
              <a:rPr lang="en-US" sz="1200" dirty="0"/>
              <a:t>       </a:t>
            </a:r>
          </a:p>
        </p:txBody>
      </p:sp>
      <p:grpSp>
        <p:nvGrpSpPr>
          <p:cNvPr id="7" name="Group 6">
            <a:extLst>
              <a:ext uri="{FF2B5EF4-FFF2-40B4-BE49-F238E27FC236}">
                <a16:creationId xmlns:a16="http://schemas.microsoft.com/office/drawing/2014/main" id="{11FADBDC-57D4-420B-934B-602467C44A8B}"/>
              </a:ext>
            </a:extLst>
          </p:cNvPr>
          <p:cNvGrpSpPr/>
          <p:nvPr/>
        </p:nvGrpSpPr>
        <p:grpSpPr>
          <a:xfrm>
            <a:off x="3572072" y="6742482"/>
            <a:ext cx="1585075" cy="1086581"/>
            <a:chOff x="1427396" y="2344237"/>
            <a:chExt cx="1585075" cy="1086581"/>
          </a:xfrm>
        </p:grpSpPr>
        <p:sp>
          <p:nvSpPr>
            <p:cNvPr id="20" name="TextBox 19">
              <a:extLst>
                <a:ext uri="{FF2B5EF4-FFF2-40B4-BE49-F238E27FC236}">
                  <a16:creationId xmlns:a16="http://schemas.microsoft.com/office/drawing/2014/main" id="{FBC3772F-27D8-41E5-8443-C41E412F3148}"/>
                </a:ext>
              </a:extLst>
            </p:cNvPr>
            <p:cNvSpPr txBox="1"/>
            <p:nvPr/>
          </p:nvSpPr>
          <p:spPr>
            <a:xfrm>
              <a:off x="1731510" y="2344237"/>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Sun</a:t>
              </a:r>
            </a:p>
          </p:txBody>
        </p:sp>
        <p:sp>
          <p:nvSpPr>
            <p:cNvPr id="21" name="TextBox 20">
              <a:extLst>
                <a:ext uri="{FF2B5EF4-FFF2-40B4-BE49-F238E27FC236}">
                  <a16:creationId xmlns:a16="http://schemas.microsoft.com/office/drawing/2014/main" id="{FE2CC86E-ADA7-47D1-B14A-20C1E640F15C}"/>
                </a:ext>
              </a:extLst>
            </p:cNvPr>
            <p:cNvSpPr txBox="1"/>
            <p:nvPr/>
          </p:nvSpPr>
          <p:spPr>
            <a:xfrm>
              <a:off x="1427396" y="2692154"/>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sp>
        <p:nvSpPr>
          <p:cNvPr id="22" name="Rectangle 21">
            <a:extLst>
              <a:ext uri="{FF2B5EF4-FFF2-40B4-BE49-F238E27FC236}">
                <a16:creationId xmlns:a16="http://schemas.microsoft.com/office/drawing/2014/main" id="{22AE2F40-E58F-434C-AA16-606AA51B0F7B}"/>
              </a:ext>
            </a:extLst>
          </p:cNvPr>
          <p:cNvSpPr/>
          <p:nvPr/>
        </p:nvSpPr>
        <p:spPr>
          <a:xfrm>
            <a:off x="1438401" y="8317099"/>
            <a:ext cx="1585075" cy="973305"/>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2268FAAE-0E0A-47F6-90DE-81BD357CE94D}"/>
              </a:ext>
            </a:extLst>
          </p:cNvPr>
          <p:cNvSpPr/>
          <p:nvPr/>
        </p:nvSpPr>
        <p:spPr>
          <a:xfrm>
            <a:off x="3608913" y="5745746"/>
            <a:ext cx="3443289" cy="944104"/>
          </a:xfrm>
          <a:prstGeom prst="rect">
            <a:avLst/>
          </a:prstGeom>
          <a:gradFill flip="none" rotWithShape="1">
            <a:gsLst>
              <a:gs pos="0">
                <a:srgbClr val="6DD4D0">
                  <a:tint val="66000"/>
                  <a:satMod val="160000"/>
                </a:srgbClr>
              </a:gs>
              <a:gs pos="50000">
                <a:srgbClr val="6DD4D0">
                  <a:tint val="44500"/>
                  <a:satMod val="160000"/>
                </a:srgbClr>
              </a:gs>
              <a:gs pos="100000">
                <a:srgbClr val="6DD4D0">
                  <a:tint val="23500"/>
                  <a:satMod val="160000"/>
                </a:srgbClr>
              </a:gs>
            </a:gsLst>
            <a:lin ang="540000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1D5145CC-72A4-4F48-AB24-C0D1B76B5E8B}"/>
              </a:ext>
            </a:extLst>
          </p:cNvPr>
          <p:cNvSpPr/>
          <p:nvPr/>
        </p:nvSpPr>
        <p:spPr>
          <a:xfrm>
            <a:off x="3564224" y="2519599"/>
            <a:ext cx="3487978" cy="3124707"/>
          </a:xfrm>
          <a:prstGeom prst="roundRect">
            <a:avLst>
              <a:gd name="adj" fmla="val 5156"/>
            </a:avLst>
          </a:prstGeom>
          <a:solidFill>
            <a:schemeClr val="bg1"/>
          </a:solidFill>
          <a:ln>
            <a:solidFill>
              <a:schemeClr val="accent6">
                <a:lumMod val="40000"/>
                <a:lumOff val="6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a:p>
            <a:pPr marL="285750" indent="-285750">
              <a:buFont typeface="Wingdings" panose="05000000000000000000" pitchFamily="2" charset="2"/>
              <a:buChar char="q"/>
            </a:pPr>
            <a:r>
              <a:rPr lang="en-US" dirty="0">
                <a:solidFill>
                  <a:schemeClr val="tx1"/>
                </a:solidFill>
              </a:rPr>
              <a:t>________________________</a:t>
            </a:r>
          </a:p>
        </p:txBody>
      </p:sp>
      <p:sp>
        <p:nvSpPr>
          <p:cNvPr id="38" name="TextBox 37">
            <a:extLst>
              <a:ext uri="{FF2B5EF4-FFF2-40B4-BE49-F238E27FC236}">
                <a16:creationId xmlns:a16="http://schemas.microsoft.com/office/drawing/2014/main" id="{9A4CD0AA-3C3B-434B-8EC5-A01D21688D74}"/>
              </a:ext>
            </a:extLst>
          </p:cNvPr>
          <p:cNvSpPr txBox="1"/>
          <p:nvPr/>
        </p:nvSpPr>
        <p:spPr>
          <a:xfrm>
            <a:off x="4545820" y="2134696"/>
            <a:ext cx="1692735" cy="307777"/>
          </a:xfrm>
          <a:prstGeom prst="rect">
            <a:avLst/>
          </a:prstGeom>
          <a:solidFill>
            <a:srgbClr val="6DD4D0"/>
          </a:solidFill>
          <a:ln>
            <a:noFill/>
          </a:ln>
        </p:spPr>
        <p:txBody>
          <a:bodyPr wrap="square" rtlCol="0">
            <a:spAutoFit/>
          </a:bodyPr>
          <a:lstStyle/>
          <a:p>
            <a:pPr algn="ctr"/>
            <a:r>
              <a:rPr lang="en-US" sz="1400" dirty="0"/>
              <a:t>Must Do This Week</a:t>
            </a:r>
          </a:p>
        </p:txBody>
      </p:sp>
      <p:pic>
        <p:nvPicPr>
          <p:cNvPr id="60" name="Picture 59" descr="Icon&#10;&#10;Description automatically generated">
            <a:extLst>
              <a:ext uri="{FF2B5EF4-FFF2-40B4-BE49-F238E27FC236}">
                <a16:creationId xmlns:a16="http://schemas.microsoft.com/office/drawing/2014/main" id="{CE4E8AA2-AF1E-41E9-B689-D737E0A15655}"/>
              </a:ext>
            </a:extLst>
          </p:cNvPr>
          <p:cNvPicPr>
            <a:picLocks noChangeAspect="1"/>
          </p:cNvPicPr>
          <p:nvPr/>
        </p:nvPicPr>
        <p:blipFill>
          <a:blip r:embed="rId2"/>
          <a:stretch>
            <a:fillRect/>
          </a:stretch>
        </p:blipFill>
        <p:spPr>
          <a:xfrm>
            <a:off x="2586473" y="586380"/>
            <a:ext cx="621011" cy="944105"/>
          </a:xfrm>
          <a:prstGeom prst="rect">
            <a:avLst/>
          </a:prstGeom>
        </p:spPr>
      </p:pic>
      <p:pic>
        <p:nvPicPr>
          <p:cNvPr id="9" name="Picture 8">
            <a:extLst>
              <a:ext uri="{FF2B5EF4-FFF2-40B4-BE49-F238E27FC236}">
                <a16:creationId xmlns:a16="http://schemas.microsoft.com/office/drawing/2014/main" id="{EF21CA38-6D73-4152-AA7B-2F81F32AAFF0}"/>
              </a:ext>
            </a:extLst>
          </p:cNvPr>
          <p:cNvPicPr>
            <a:picLocks noChangeAspect="1"/>
          </p:cNvPicPr>
          <p:nvPr/>
        </p:nvPicPr>
        <p:blipFill>
          <a:blip r:embed="rId3"/>
          <a:stretch>
            <a:fillRect/>
          </a:stretch>
        </p:blipFill>
        <p:spPr>
          <a:xfrm>
            <a:off x="1131518" y="8142707"/>
            <a:ext cx="643442" cy="512823"/>
          </a:xfrm>
          <a:prstGeom prst="rect">
            <a:avLst/>
          </a:prstGeom>
        </p:spPr>
      </p:pic>
      <p:pic>
        <p:nvPicPr>
          <p:cNvPr id="12" name="Picture 11">
            <a:extLst>
              <a:ext uri="{FF2B5EF4-FFF2-40B4-BE49-F238E27FC236}">
                <a16:creationId xmlns:a16="http://schemas.microsoft.com/office/drawing/2014/main" id="{CA16095C-19B8-49E6-B5B9-EE83D11D4F4B}"/>
              </a:ext>
            </a:extLst>
          </p:cNvPr>
          <p:cNvPicPr>
            <a:picLocks noChangeAspect="1"/>
          </p:cNvPicPr>
          <p:nvPr/>
        </p:nvPicPr>
        <p:blipFill>
          <a:blip r:embed="rId4"/>
          <a:stretch>
            <a:fillRect/>
          </a:stretch>
        </p:blipFill>
        <p:spPr>
          <a:xfrm>
            <a:off x="3263566" y="5561783"/>
            <a:ext cx="746731" cy="595145"/>
          </a:xfrm>
          <a:prstGeom prst="rect">
            <a:avLst/>
          </a:prstGeom>
        </p:spPr>
      </p:pic>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5"/>
          <a:stretch>
            <a:fillRect/>
          </a:stretch>
        </p:blipFill>
        <p:spPr>
          <a:xfrm>
            <a:off x="5240989" y="6577232"/>
            <a:ext cx="2017384" cy="2838321"/>
          </a:xfrm>
          <a:prstGeom prst="rect">
            <a:avLst/>
          </a:prstGeom>
        </p:spPr>
      </p:pic>
      <p:grpSp>
        <p:nvGrpSpPr>
          <p:cNvPr id="5" name="Group 4">
            <a:extLst>
              <a:ext uri="{FF2B5EF4-FFF2-40B4-BE49-F238E27FC236}">
                <a16:creationId xmlns:a16="http://schemas.microsoft.com/office/drawing/2014/main" id="{873476D8-3B0B-4272-8650-0B953C562EDA}"/>
              </a:ext>
            </a:extLst>
          </p:cNvPr>
          <p:cNvGrpSpPr/>
          <p:nvPr/>
        </p:nvGrpSpPr>
        <p:grpSpPr>
          <a:xfrm>
            <a:off x="1366558" y="2093479"/>
            <a:ext cx="1585075" cy="1086581"/>
            <a:chOff x="1404372" y="3622158"/>
            <a:chExt cx="1585075" cy="1086581"/>
          </a:xfrm>
        </p:grpSpPr>
        <p:sp>
          <p:nvSpPr>
            <p:cNvPr id="28" name="TextBox 27">
              <a:extLst>
                <a:ext uri="{FF2B5EF4-FFF2-40B4-BE49-F238E27FC236}">
                  <a16:creationId xmlns:a16="http://schemas.microsoft.com/office/drawing/2014/main" id="{CBE48A89-DEE9-4061-86AC-F6C00E46AAAC}"/>
                </a:ext>
              </a:extLst>
            </p:cNvPr>
            <p:cNvSpPr txBox="1"/>
            <p:nvPr/>
          </p:nvSpPr>
          <p:spPr>
            <a:xfrm>
              <a:off x="1708486" y="3622158"/>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Mon</a:t>
              </a:r>
            </a:p>
          </p:txBody>
        </p:sp>
        <p:sp>
          <p:nvSpPr>
            <p:cNvPr id="29" name="TextBox 28">
              <a:extLst>
                <a:ext uri="{FF2B5EF4-FFF2-40B4-BE49-F238E27FC236}">
                  <a16:creationId xmlns:a16="http://schemas.microsoft.com/office/drawing/2014/main" id="{58E2B0A7-CA1F-4F33-98B0-A3ABE55E7956}"/>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grpSp>
        <p:nvGrpSpPr>
          <p:cNvPr id="47" name="Group 46">
            <a:extLst>
              <a:ext uri="{FF2B5EF4-FFF2-40B4-BE49-F238E27FC236}">
                <a16:creationId xmlns:a16="http://schemas.microsoft.com/office/drawing/2014/main" id="{A2A18009-1EB5-4041-9316-BE25F6A298CD}"/>
              </a:ext>
            </a:extLst>
          </p:cNvPr>
          <p:cNvGrpSpPr/>
          <p:nvPr/>
        </p:nvGrpSpPr>
        <p:grpSpPr>
          <a:xfrm>
            <a:off x="1366558" y="3359195"/>
            <a:ext cx="1585075" cy="1086581"/>
            <a:chOff x="1404372" y="3622158"/>
            <a:chExt cx="1585075" cy="1086581"/>
          </a:xfrm>
        </p:grpSpPr>
        <p:sp>
          <p:nvSpPr>
            <p:cNvPr id="48" name="TextBox 47">
              <a:extLst>
                <a:ext uri="{FF2B5EF4-FFF2-40B4-BE49-F238E27FC236}">
                  <a16:creationId xmlns:a16="http://schemas.microsoft.com/office/drawing/2014/main" id="{89F27C45-4E32-476C-8B01-4861B6810222}"/>
                </a:ext>
              </a:extLst>
            </p:cNvPr>
            <p:cNvSpPr txBox="1"/>
            <p:nvPr/>
          </p:nvSpPr>
          <p:spPr>
            <a:xfrm>
              <a:off x="1708486" y="3622158"/>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Tue</a:t>
              </a:r>
            </a:p>
          </p:txBody>
        </p:sp>
        <p:sp>
          <p:nvSpPr>
            <p:cNvPr id="49" name="TextBox 48">
              <a:extLst>
                <a:ext uri="{FF2B5EF4-FFF2-40B4-BE49-F238E27FC236}">
                  <a16:creationId xmlns:a16="http://schemas.microsoft.com/office/drawing/2014/main" id="{D5ED5650-10BD-41C3-9FA1-C3264425CF24}"/>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grpSp>
        <p:nvGrpSpPr>
          <p:cNvPr id="50" name="Group 49">
            <a:extLst>
              <a:ext uri="{FF2B5EF4-FFF2-40B4-BE49-F238E27FC236}">
                <a16:creationId xmlns:a16="http://schemas.microsoft.com/office/drawing/2014/main" id="{123138F5-5DD3-4DB5-9149-D730761D4CC6}"/>
              </a:ext>
            </a:extLst>
          </p:cNvPr>
          <p:cNvGrpSpPr/>
          <p:nvPr/>
        </p:nvGrpSpPr>
        <p:grpSpPr>
          <a:xfrm>
            <a:off x="1366558" y="4679030"/>
            <a:ext cx="1585075" cy="1032462"/>
            <a:chOff x="1404372" y="3676277"/>
            <a:chExt cx="1585075" cy="1032462"/>
          </a:xfrm>
        </p:grpSpPr>
        <p:sp>
          <p:nvSpPr>
            <p:cNvPr id="51" name="TextBox 50">
              <a:extLst>
                <a:ext uri="{FF2B5EF4-FFF2-40B4-BE49-F238E27FC236}">
                  <a16:creationId xmlns:a16="http://schemas.microsoft.com/office/drawing/2014/main" id="{E286F68A-0B28-4D18-8E68-5FA65F12B8B6}"/>
                </a:ext>
              </a:extLst>
            </p:cNvPr>
            <p:cNvSpPr txBox="1"/>
            <p:nvPr/>
          </p:nvSpPr>
          <p:spPr>
            <a:xfrm>
              <a:off x="1696558" y="3676277"/>
              <a:ext cx="1144391"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Wed</a:t>
              </a:r>
            </a:p>
          </p:txBody>
        </p:sp>
        <p:sp>
          <p:nvSpPr>
            <p:cNvPr id="52" name="TextBox 51">
              <a:extLst>
                <a:ext uri="{FF2B5EF4-FFF2-40B4-BE49-F238E27FC236}">
                  <a16:creationId xmlns:a16="http://schemas.microsoft.com/office/drawing/2014/main" id="{E6D5BA67-B325-4FDA-981E-31DDE8BED786}"/>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grpSp>
        <p:nvGrpSpPr>
          <p:cNvPr id="53" name="Group 52">
            <a:extLst>
              <a:ext uri="{FF2B5EF4-FFF2-40B4-BE49-F238E27FC236}">
                <a16:creationId xmlns:a16="http://schemas.microsoft.com/office/drawing/2014/main" id="{DC3037B2-8BEC-4A84-B2B8-AAB346222043}"/>
              </a:ext>
            </a:extLst>
          </p:cNvPr>
          <p:cNvGrpSpPr/>
          <p:nvPr/>
        </p:nvGrpSpPr>
        <p:grpSpPr>
          <a:xfrm>
            <a:off x="1366558" y="5890627"/>
            <a:ext cx="1585075" cy="1086581"/>
            <a:chOff x="1404372" y="3622158"/>
            <a:chExt cx="1585075" cy="1086581"/>
          </a:xfrm>
        </p:grpSpPr>
        <p:sp>
          <p:nvSpPr>
            <p:cNvPr id="54" name="TextBox 53">
              <a:extLst>
                <a:ext uri="{FF2B5EF4-FFF2-40B4-BE49-F238E27FC236}">
                  <a16:creationId xmlns:a16="http://schemas.microsoft.com/office/drawing/2014/main" id="{14CC36E8-3081-4E53-A85F-599E60F22A36}"/>
                </a:ext>
              </a:extLst>
            </p:cNvPr>
            <p:cNvSpPr txBox="1"/>
            <p:nvPr/>
          </p:nvSpPr>
          <p:spPr>
            <a:xfrm>
              <a:off x="1708486" y="3622158"/>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Thru</a:t>
              </a:r>
            </a:p>
          </p:txBody>
        </p:sp>
        <p:sp>
          <p:nvSpPr>
            <p:cNvPr id="55" name="TextBox 54">
              <a:extLst>
                <a:ext uri="{FF2B5EF4-FFF2-40B4-BE49-F238E27FC236}">
                  <a16:creationId xmlns:a16="http://schemas.microsoft.com/office/drawing/2014/main" id="{294B9F67-17D6-4882-B739-F17A240967A0}"/>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grpSp>
        <p:nvGrpSpPr>
          <p:cNvPr id="56" name="Group 55">
            <a:extLst>
              <a:ext uri="{FF2B5EF4-FFF2-40B4-BE49-F238E27FC236}">
                <a16:creationId xmlns:a16="http://schemas.microsoft.com/office/drawing/2014/main" id="{D514BF99-C050-474D-883C-4EF0A1E11C00}"/>
              </a:ext>
            </a:extLst>
          </p:cNvPr>
          <p:cNvGrpSpPr/>
          <p:nvPr/>
        </p:nvGrpSpPr>
        <p:grpSpPr>
          <a:xfrm>
            <a:off x="1366558" y="7156342"/>
            <a:ext cx="1585075" cy="1086581"/>
            <a:chOff x="1404372" y="3622158"/>
            <a:chExt cx="1585075" cy="1086581"/>
          </a:xfrm>
        </p:grpSpPr>
        <p:sp>
          <p:nvSpPr>
            <p:cNvPr id="57" name="TextBox 56">
              <a:extLst>
                <a:ext uri="{FF2B5EF4-FFF2-40B4-BE49-F238E27FC236}">
                  <a16:creationId xmlns:a16="http://schemas.microsoft.com/office/drawing/2014/main" id="{73A7FCC3-6977-4647-A4AD-1F920B3A54B0}"/>
                </a:ext>
              </a:extLst>
            </p:cNvPr>
            <p:cNvSpPr txBox="1"/>
            <p:nvPr/>
          </p:nvSpPr>
          <p:spPr>
            <a:xfrm>
              <a:off x="1708486" y="3622158"/>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Fri</a:t>
              </a:r>
            </a:p>
          </p:txBody>
        </p:sp>
        <p:sp>
          <p:nvSpPr>
            <p:cNvPr id="58" name="TextBox 57">
              <a:extLst>
                <a:ext uri="{FF2B5EF4-FFF2-40B4-BE49-F238E27FC236}">
                  <a16:creationId xmlns:a16="http://schemas.microsoft.com/office/drawing/2014/main" id="{1E4182CE-29EA-4A0E-9554-466A55292E13}"/>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grpSp>
        <p:nvGrpSpPr>
          <p:cNvPr id="59" name="Group 58">
            <a:extLst>
              <a:ext uri="{FF2B5EF4-FFF2-40B4-BE49-F238E27FC236}">
                <a16:creationId xmlns:a16="http://schemas.microsoft.com/office/drawing/2014/main" id="{71E868EF-D1C1-4106-8A68-FF42603F0415}"/>
              </a:ext>
            </a:extLst>
          </p:cNvPr>
          <p:cNvGrpSpPr/>
          <p:nvPr/>
        </p:nvGrpSpPr>
        <p:grpSpPr>
          <a:xfrm>
            <a:off x="3572072" y="8088705"/>
            <a:ext cx="1585075" cy="1086581"/>
            <a:chOff x="1404372" y="3622158"/>
            <a:chExt cx="1585075" cy="1086581"/>
          </a:xfrm>
        </p:grpSpPr>
        <p:sp>
          <p:nvSpPr>
            <p:cNvPr id="61" name="TextBox 60">
              <a:extLst>
                <a:ext uri="{FF2B5EF4-FFF2-40B4-BE49-F238E27FC236}">
                  <a16:creationId xmlns:a16="http://schemas.microsoft.com/office/drawing/2014/main" id="{A508D18A-FE98-466B-8FC7-FE9C61C8E4D9}"/>
                </a:ext>
              </a:extLst>
            </p:cNvPr>
            <p:cNvSpPr txBox="1"/>
            <p:nvPr/>
          </p:nvSpPr>
          <p:spPr>
            <a:xfrm>
              <a:off x="1708486" y="3622158"/>
              <a:ext cx="1064178" cy="307777"/>
            </a:xfrm>
            <a:prstGeom prst="rect">
              <a:avLst/>
            </a:prstGeom>
            <a:solidFill>
              <a:srgbClr val="6DD4D0"/>
            </a:solidFill>
            <a:ln>
              <a:noFill/>
              <a:prstDash val="dash"/>
            </a:ln>
          </p:spPr>
          <p:txBody>
            <a:bodyPr wrap="square" rtlCol="0">
              <a:spAutoFit/>
            </a:bodyPr>
            <a:lstStyle/>
            <a:p>
              <a:pPr algn="ctr"/>
              <a:r>
                <a:rPr lang="en-US" sz="1400" dirty="0">
                  <a:latin typeface="Montserrat" panose="00000500000000000000" pitchFamily="50" charset="0"/>
                </a:rPr>
                <a:t>Sat</a:t>
              </a:r>
            </a:p>
          </p:txBody>
        </p:sp>
        <p:sp>
          <p:nvSpPr>
            <p:cNvPr id="62" name="TextBox 61">
              <a:extLst>
                <a:ext uri="{FF2B5EF4-FFF2-40B4-BE49-F238E27FC236}">
                  <a16:creationId xmlns:a16="http://schemas.microsoft.com/office/drawing/2014/main" id="{1F111959-29B5-49F3-9795-43AF99868B11}"/>
                </a:ext>
              </a:extLst>
            </p:cNvPr>
            <p:cNvSpPr txBox="1"/>
            <p:nvPr/>
          </p:nvSpPr>
          <p:spPr>
            <a:xfrm>
              <a:off x="1404372" y="3970075"/>
              <a:ext cx="1585075" cy="738664"/>
            </a:xfrm>
            <a:prstGeom prst="rect">
              <a:avLst/>
            </a:prstGeom>
            <a:noFill/>
            <a:ln>
              <a:noFill/>
            </a:ln>
          </p:spPr>
          <p:txBody>
            <a:bodyPr wrap="square" rtlCol="0">
              <a:spAutoFit/>
            </a:bodyPr>
            <a:lstStyle/>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a:p>
              <a:pPr marL="285750" indent="-285750">
                <a:buFont typeface="Courier New" panose="02070309020205020404" pitchFamily="49" charset="0"/>
                <a:buChar char="o"/>
              </a:pPr>
              <a:r>
                <a:rPr lang="en-US" sz="1400" dirty="0"/>
                <a:t>____________</a:t>
              </a:r>
            </a:p>
          </p:txBody>
        </p:sp>
      </p:grpSp>
    </p:spTree>
    <p:extLst>
      <p:ext uri="{BB962C8B-B14F-4D97-AF65-F5344CB8AC3E}">
        <p14:creationId xmlns:p14="http://schemas.microsoft.com/office/powerpoint/2010/main" val="38438320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530091"/>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658629"/>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1" y="612639"/>
            <a:ext cx="4424756" cy="1015663"/>
          </a:xfrm>
          <a:prstGeom prst="rect">
            <a:avLst/>
          </a:prstGeom>
          <a:noFill/>
        </p:spPr>
        <p:txBody>
          <a:bodyPr wrap="square" rtlCol="0">
            <a:spAutoFit/>
          </a:bodyPr>
          <a:lstStyle/>
          <a:p>
            <a:pPr algn="ctr"/>
            <a:r>
              <a:rPr lang="en-US" sz="6000" dirty="0">
                <a:latin typeface="Beauty And Love Sans" pitchFamily="50" charset="0"/>
              </a:rPr>
              <a:t>January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699949" y="369587"/>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334988" y="644201"/>
            <a:ext cx="468661" cy="689771"/>
          </a:xfrm>
          <a:prstGeom prst="rect">
            <a:avLst/>
          </a:prstGeom>
        </p:spPr>
      </p:pic>
      <p:graphicFrame>
        <p:nvGraphicFramePr>
          <p:cNvPr id="29" name="Table 28">
            <a:extLst>
              <a:ext uri="{FF2B5EF4-FFF2-40B4-BE49-F238E27FC236}">
                <a16:creationId xmlns:a16="http://schemas.microsoft.com/office/drawing/2014/main" id="{8FC64E2C-4F43-41A4-97EE-E4FF99702063}"/>
              </a:ext>
            </a:extLst>
          </p:cNvPr>
          <p:cNvGraphicFramePr>
            <a:graphicFrameLocks noGrp="1"/>
          </p:cNvGraphicFramePr>
          <p:nvPr>
            <p:extLst>
              <p:ext uri="{D42A27DB-BD31-4B8C-83A1-F6EECF244321}">
                <p14:modId xmlns:p14="http://schemas.microsoft.com/office/powerpoint/2010/main" val="4111813262"/>
              </p:ext>
            </p:extLst>
          </p:nvPr>
        </p:nvGraphicFramePr>
        <p:xfrm>
          <a:off x="715525" y="1069338"/>
          <a:ext cx="6367473" cy="6990172"/>
        </p:xfrm>
        <a:graphic>
          <a:graphicData uri="http://schemas.openxmlformats.org/drawingml/2006/table">
            <a:tbl>
              <a:tblPr firstRow="1" bandRow="1">
                <a:tableStyleId>{0505E3EF-67EA-436B-97B2-0124C06EBD24}</a:tableStyleId>
              </a:tblPr>
              <a:tblGrid>
                <a:gridCol w="909639">
                  <a:extLst>
                    <a:ext uri="{9D8B030D-6E8A-4147-A177-3AD203B41FA5}">
                      <a16:colId xmlns:a16="http://schemas.microsoft.com/office/drawing/2014/main" val="698137176"/>
                    </a:ext>
                  </a:extLst>
                </a:gridCol>
                <a:gridCol w="909639">
                  <a:extLst>
                    <a:ext uri="{9D8B030D-6E8A-4147-A177-3AD203B41FA5}">
                      <a16:colId xmlns:a16="http://schemas.microsoft.com/office/drawing/2014/main" val="3826593450"/>
                    </a:ext>
                  </a:extLst>
                </a:gridCol>
                <a:gridCol w="909639">
                  <a:extLst>
                    <a:ext uri="{9D8B030D-6E8A-4147-A177-3AD203B41FA5}">
                      <a16:colId xmlns:a16="http://schemas.microsoft.com/office/drawing/2014/main" val="18862860"/>
                    </a:ext>
                  </a:extLst>
                </a:gridCol>
                <a:gridCol w="909639">
                  <a:extLst>
                    <a:ext uri="{9D8B030D-6E8A-4147-A177-3AD203B41FA5}">
                      <a16:colId xmlns:a16="http://schemas.microsoft.com/office/drawing/2014/main" val="1511723880"/>
                    </a:ext>
                  </a:extLst>
                </a:gridCol>
                <a:gridCol w="909639">
                  <a:extLst>
                    <a:ext uri="{9D8B030D-6E8A-4147-A177-3AD203B41FA5}">
                      <a16:colId xmlns:a16="http://schemas.microsoft.com/office/drawing/2014/main" val="322648099"/>
                    </a:ext>
                  </a:extLst>
                </a:gridCol>
                <a:gridCol w="909639">
                  <a:extLst>
                    <a:ext uri="{9D8B030D-6E8A-4147-A177-3AD203B41FA5}">
                      <a16:colId xmlns:a16="http://schemas.microsoft.com/office/drawing/2014/main" val="4120285314"/>
                    </a:ext>
                  </a:extLst>
                </a:gridCol>
                <a:gridCol w="909639">
                  <a:extLst>
                    <a:ext uri="{9D8B030D-6E8A-4147-A177-3AD203B41FA5}">
                      <a16:colId xmlns:a16="http://schemas.microsoft.com/office/drawing/2014/main" val="1081778277"/>
                    </a:ext>
                  </a:extLst>
                </a:gridCol>
              </a:tblGrid>
              <a:tr h="384099">
                <a:tc gridSpan="7">
                  <a:txBody>
                    <a:bodyPr/>
                    <a:lstStyle/>
                    <a:p>
                      <a:pPr algn="ctr"/>
                      <a:endParaRPr lang="en-US" sz="1050" b="0" spc="0" dirty="0">
                        <a:latin typeface="Algerian" panose="04020705040A02060702" pitchFamily="82" charset="0"/>
                      </a:endParaRPr>
                    </a:p>
                  </a:txBody>
                  <a:tcPr marL="323529" marR="323529" marT="161764" marB="161764">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331625">
                <a:tc>
                  <a:txBody>
                    <a:bodyPr/>
                    <a:lstStyle/>
                    <a:p>
                      <a:pPr algn="ctr"/>
                      <a:r>
                        <a:rPr lang="en-US" sz="1050" b="0" spc="600" dirty="0">
                          <a:latin typeface="Montserrat" pitchFamily="2" charset="77"/>
                        </a:rPr>
                        <a:t>Sun</a:t>
                      </a:r>
                    </a:p>
                  </a:txBody>
                  <a:tcPr marL="108572" marR="108572" marT="54286" marB="54286"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Mon</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Tue</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Wed</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Thu</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Fri</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Sat</a:t>
                      </a:r>
                    </a:p>
                  </a:txBody>
                  <a:tcPr marL="108572" marR="108572" marT="54286" marB="54286"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173379">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000324">
                <a:tc>
                  <a:txBody>
                    <a:bodyPr/>
                    <a:lstStyle/>
                    <a:p>
                      <a:pPr algn="l"/>
                      <a:r>
                        <a:rPr lang="en-US" sz="1050" b="0" spc="0" dirty="0">
                          <a:latin typeface="Montserrat" panose="00000500000000000000" pitchFamily="50" charset="0"/>
                        </a:rPr>
                        <a:t>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000324">
                <a:tc>
                  <a:txBody>
                    <a:bodyPr/>
                    <a:lstStyle/>
                    <a:p>
                      <a:pPr algn="l"/>
                      <a:r>
                        <a:rPr lang="en-US" sz="1050" b="0" spc="0" dirty="0">
                          <a:latin typeface="Montserrat" panose="00000500000000000000" pitchFamily="50" charset="0"/>
                        </a:rPr>
                        <a:t>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000324">
                <a:tc>
                  <a:txBody>
                    <a:bodyPr/>
                    <a:lstStyle/>
                    <a:p>
                      <a:pPr algn="l"/>
                      <a:r>
                        <a:rPr lang="en-US" sz="1050" b="0" spc="0" dirty="0">
                          <a:latin typeface="Montserrat" panose="00000500000000000000" pitchFamily="50" charset="0"/>
                        </a:rPr>
                        <a:t>16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000324">
                <a:tc>
                  <a:txBody>
                    <a:bodyPr/>
                    <a:lstStyle/>
                    <a:p>
                      <a:pPr algn="l"/>
                      <a:r>
                        <a:rPr lang="en-US" sz="1050" b="0" spc="0" dirty="0">
                          <a:latin typeface="Montserrat" panose="00000500000000000000" pitchFamily="50" charset="0"/>
                        </a:rPr>
                        <a:t>23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43988252"/>
                  </a:ext>
                </a:extLst>
              </a:tr>
              <a:tr h="1000324">
                <a:tc>
                  <a:txBody>
                    <a:bodyPr/>
                    <a:lstStyle/>
                    <a:p>
                      <a:pPr algn="l"/>
                      <a:r>
                        <a:rPr lang="en-US" sz="1050" b="0" spc="0" dirty="0">
                          <a:latin typeface="Montserrat" panose="00000500000000000000" pitchFamily="50" charset="0"/>
                        </a:rPr>
                        <a:t>30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2180390700"/>
                  </a:ext>
                </a:extLst>
              </a:tr>
            </a:tbl>
          </a:graphicData>
        </a:graphic>
      </p:graphicFrame>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5" y="847021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5" y="874236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5" y="9014504"/>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89411" y="7142415"/>
            <a:ext cx="1787174" cy="2514432"/>
          </a:xfrm>
          <a:prstGeom prst="rect">
            <a:avLst/>
          </a:prstGeom>
        </p:spPr>
      </p:pic>
    </p:spTree>
    <p:extLst>
      <p:ext uri="{BB962C8B-B14F-4D97-AF65-F5344CB8AC3E}">
        <p14:creationId xmlns:p14="http://schemas.microsoft.com/office/powerpoint/2010/main" val="3113269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Rounded Corners 26">
            <a:extLst>
              <a:ext uri="{FF2B5EF4-FFF2-40B4-BE49-F238E27FC236}">
                <a16:creationId xmlns:a16="http://schemas.microsoft.com/office/drawing/2014/main" id="{6B490A63-D766-4D23-9794-C647248F055F}"/>
              </a:ext>
            </a:extLst>
          </p:cNvPr>
          <p:cNvSpPr/>
          <p:nvPr/>
        </p:nvSpPr>
        <p:spPr>
          <a:xfrm>
            <a:off x="274320" y="530091"/>
            <a:ext cx="7223759" cy="8998218"/>
          </a:xfrm>
          <a:prstGeom prst="roundRect">
            <a:avLst>
              <a:gd name="adj" fmla="val 8891"/>
            </a:avLst>
          </a:prstGeom>
          <a:solidFill>
            <a:srgbClr val="C6F76B"/>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53024433-3982-4E51-8BF0-55BEF2222C75}"/>
              </a:ext>
            </a:extLst>
          </p:cNvPr>
          <p:cNvSpPr/>
          <p:nvPr/>
        </p:nvSpPr>
        <p:spPr>
          <a:xfrm>
            <a:off x="404948" y="658629"/>
            <a:ext cx="6988629" cy="8670760"/>
          </a:xfrm>
          <a:prstGeom prst="roundRect">
            <a:avLst>
              <a:gd name="adj" fmla="val 9347"/>
            </a:avLst>
          </a:prstGeom>
          <a:solidFill>
            <a:schemeClr val="bg1"/>
          </a:solidFill>
          <a:ln w="19050">
            <a:solidFill>
              <a:schemeClr val="tx1"/>
            </a:solidFill>
            <a:prstDash val="lg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FE4762F2-65C3-4F10-8336-083E58D32DF4}"/>
              </a:ext>
            </a:extLst>
          </p:cNvPr>
          <p:cNvSpPr txBox="1"/>
          <p:nvPr/>
        </p:nvSpPr>
        <p:spPr>
          <a:xfrm>
            <a:off x="1673821" y="612639"/>
            <a:ext cx="4424756" cy="1015663"/>
          </a:xfrm>
          <a:prstGeom prst="rect">
            <a:avLst/>
          </a:prstGeom>
          <a:noFill/>
        </p:spPr>
        <p:txBody>
          <a:bodyPr wrap="square" rtlCol="0">
            <a:spAutoFit/>
          </a:bodyPr>
          <a:lstStyle/>
          <a:p>
            <a:pPr algn="ctr"/>
            <a:r>
              <a:rPr lang="en-US" sz="6000" dirty="0">
                <a:latin typeface="Beauty And Love Sans" pitchFamily="50" charset="0"/>
              </a:rPr>
              <a:t>February 2022</a:t>
            </a:r>
          </a:p>
        </p:txBody>
      </p:sp>
      <p:pic>
        <p:nvPicPr>
          <p:cNvPr id="10" name="Picture 9" descr="Icon&#10;&#10;Description automatically generated">
            <a:extLst>
              <a:ext uri="{FF2B5EF4-FFF2-40B4-BE49-F238E27FC236}">
                <a16:creationId xmlns:a16="http://schemas.microsoft.com/office/drawing/2014/main" id="{BF990A3B-A096-4614-931B-4D5CB8C90B95}"/>
              </a:ext>
            </a:extLst>
          </p:cNvPr>
          <p:cNvPicPr>
            <a:picLocks noChangeAspect="1"/>
          </p:cNvPicPr>
          <p:nvPr/>
        </p:nvPicPr>
        <p:blipFill>
          <a:blip r:embed="rId2"/>
          <a:stretch>
            <a:fillRect/>
          </a:stretch>
        </p:blipFill>
        <p:spPr>
          <a:xfrm>
            <a:off x="1544243" y="403341"/>
            <a:ext cx="621011" cy="944105"/>
          </a:xfrm>
          <a:prstGeom prst="rect">
            <a:avLst/>
          </a:prstGeom>
        </p:spPr>
      </p:pic>
      <p:pic>
        <p:nvPicPr>
          <p:cNvPr id="28" name="Picture 27" descr="Icon&#10;&#10;Description automatically generated">
            <a:extLst>
              <a:ext uri="{FF2B5EF4-FFF2-40B4-BE49-F238E27FC236}">
                <a16:creationId xmlns:a16="http://schemas.microsoft.com/office/drawing/2014/main" id="{821A611C-6B54-43B6-9A89-0516AD697DF2}"/>
              </a:ext>
            </a:extLst>
          </p:cNvPr>
          <p:cNvPicPr>
            <a:picLocks noChangeAspect="1"/>
          </p:cNvPicPr>
          <p:nvPr/>
        </p:nvPicPr>
        <p:blipFill>
          <a:blip r:embed="rId3"/>
          <a:stretch>
            <a:fillRect/>
          </a:stretch>
        </p:blipFill>
        <p:spPr>
          <a:xfrm>
            <a:off x="1195315" y="702378"/>
            <a:ext cx="468661" cy="689771"/>
          </a:xfrm>
          <a:prstGeom prst="rect">
            <a:avLst/>
          </a:prstGeom>
        </p:spPr>
      </p:pic>
      <p:cxnSp>
        <p:nvCxnSpPr>
          <p:cNvPr id="3" name="Straight Connector 2">
            <a:extLst>
              <a:ext uri="{FF2B5EF4-FFF2-40B4-BE49-F238E27FC236}">
                <a16:creationId xmlns:a16="http://schemas.microsoft.com/office/drawing/2014/main" id="{F9195901-C48A-435A-9ADA-79369303B687}"/>
              </a:ext>
            </a:extLst>
          </p:cNvPr>
          <p:cNvCxnSpPr>
            <a:cxnSpLocks/>
          </p:cNvCxnSpPr>
          <p:nvPr/>
        </p:nvCxnSpPr>
        <p:spPr>
          <a:xfrm>
            <a:off x="715525" y="8470218"/>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Straight Connector 29">
            <a:extLst>
              <a:ext uri="{FF2B5EF4-FFF2-40B4-BE49-F238E27FC236}">
                <a16:creationId xmlns:a16="http://schemas.microsoft.com/office/drawing/2014/main" id="{7E1F5B22-796D-4A69-B1F5-87A136D47307}"/>
              </a:ext>
            </a:extLst>
          </p:cNvPr>
          <p:cNvCxnSpPr>
            <a:cxnSpLocks/>
          </p:cNvCxnSpPr>
          <p:nvPr/>
        </p:nvCxnSpPr>
        <p:spPr>
          <a:xfrm>
            <a:off x="715525" y="8742361"/>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6DA3A600-BEAE-41E8-80C9-0423642DD790}"/>
              </a:ext>
            </a:extLst>
          </p:cNvPr>
          <p:cNvCxnSpPr>
            <a:cxnSpLocks/>
          </p:cNvCxnSpPr>
          <p:nvPr/>
        </p:nvCxnSpPr>
        <p:spPr>
          <a:xfrm>
            <a:off x="715525" y="9014504"/>
            <a:ext cx="6367473" cy="0"/>
          </a:xfrm>
          <a:prstGeom prst="line">
            <a:avLst/>
          </a:prstGeom>
          <a:ln w="9525" cap="flat" cmpd="sng" algn="ctr">
            <a:solidFill>
              <a:schemeClr val="accent6"/>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aphicFrame>
        <p:nvGraphicFramePr>
          <p:cNvPr id="12" name="Table 11">
            <a:extLst>
              <a:ext uri="{FF2B5EF4-FFF2-40B4-BE49-F238E27FC236}">
                <a16:creationId xmlns:a16="http://schemas.microsoft.com/office/drawing/2014/main" id="{3E252062-CC8C-4FB1-AF4A-E4ECA75B0220}"/>
              </a:ext>
            </a:extLst>
          </p:cNvPr>
          <p:cNvGraphicFramePr>
            <a:graphicFrameLocks noGrp="1"/>
          </p:cNvGraphicFramePr>
          <p:nvPr>
            <p:extLst>
              <p:ext uri="{D42A27DB-BD31-4B8C-83A1-F6EECF244321}">
                <p14:modId xmlns:p14="http://schemas.microsoft.com/office/powerpoint/2010/main" val="594051244"/>
              </p:ext>
            </p:extLst>
          </p:nvPr>
        </p:nvGraphicFramePr>
        <p:xfrm>
          <a:off x="715525" y="1003932"/>
          <a:ext cx="6367473" cy="7108152"/>
        </p:xfrm>
        <a:graphic>
          <a:graphicData uri="http://schemas.openxmlformats.org/drawingml/2006/table">
            <a:tbl>
              <a:tblPr firstRow="1" bandRow="1">
                <a:tableStyleId>{0505E3EF-67EA-436B-97B2-0124C06EBD24}</a:tableStyleId>
              </a:tblPr>
              <a:tblGrid>
                <a:gridCol w="909639">
                  <a:extLst>
                    <a:ext uri="{9D8B030D-6E8A-4147-A177-3AD203B41FA5}">
                      <a16:colId xmlns:a16="http://schemas.microsoft.com/office/drawing/2014/main" val="698137176"/>
                    </a:ext>
                  </a:extLst>
                </a:gridCol>
                <a:gridCol w="909639">
                  <a:extLst>
                    <a:ext uri="{9D8B030D-6E8A-4147-A177-3AD203B41FA5}">
                      <a16:colId xmlns:a16="http://schemas.microsoft.com/office/drawing/2014/main" val="3826593450"/>
                    </a:ext>
                  </a:extLst>
                </a:gridCol>
                <a:gridCol w="909639">
                  <a:extLst>
                    <a:ext uri="{9D8B030D-6E8A-4147-A177-3AD203B41FA5}">
                      <a16:colId xmlns:a16="http://schemas.microsoft.com/office/drawing/2014/main" val="18862860"/>
                    </a:ext>
                  </a:extLst>
                </a:gridCol>
                <a:gridCol w="909639">
                  <a:extLst>
                    <a:ext uri="{9D8B030D-6E8A-4147-A177-3AD203B41FA5}">
                      <a16:colId xmlns:a16="http://schemas.microsoft.com/office/drawing/2014/main" val="1511723880"/>
                    </a:ext>
                  </a:extLst>
                </a:gridCol>
                <a:gridCol w="909639">
                  <a:extLst>
                    <a:ext uri="{9D8B030D-6E8A-4147-A177-3AD203B41FA5}">
                      <a16:colId xmlns:a16="http://schemas.microsoft.com/office/drawing/2014/main" val="322648099"/>
                    </a:ext>
                  </a:extLst>
                </a:gridCol>
                <a:gridCol w="909639">
                  <a:extLst>
                    <a:ext uri="{9D8B030D-6E8A-4147-A177-3AD203B41FA5}">
                      <a16:colId xmlns:a16="http://schemas.microsoft.com/office/drawing/2014/main" val="4120285314"/>
                    </a:ext>
                  </a:extLst>
                </a:gridCol>
                <a:gridCol w="909639">
                  <a:extLst>
                    <a:ext uri="{9D8B030D-6E8A-4147-A177-3AD203B41FA5}">
                      <a16:colId xmlns:a16="http://schemas.microsoft.com/office/drawing/2014/main" val="1081778277"/>
                    </a:ext>
                  </a:extLst>
                </a:gridCol>
              </a:tblGrid>
              <a:tr h="666441">
                <a:tc gridSpan="7">
                  <a:txBody>
                    <a:bodyPr/>
                    <a:lstStyle/>
                    <a:p>
                      <a:pPr algn="ctr"/>
                      <a:endParaRPr lang="en-US" sz="1050" b="0" spc="0" dirty="0">
                        <a:latin typeface="Algerian" panose="04020705040A02060702" pitchFamily="82" charset="0"/>
                      </a:endParaRPr>
                    </a:p>
                  </a:txBody>
                  <a:tcPr marL="323529" marR="323529" marT="161764" marB="161764">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645298113"/>
                  </a:ext>
                </a:extLst>
              </a:tr>
              <a:tr h="410713">
                <a:tc>
                  <a:txBody>
                    <a:bodyPr/>
                    <a:lstStyle/>
                    <a:p>
                      <a:pPr algn="ctr"/>
                      <a:r>
                        <a:rPr lang="en-US" sz="1050" b="0" spc="600" dirty="0">
                          <a:latin typeface="Montserrat" pitchFamily="2" charset="77"/>
                        </a:rPr>
                        <a:t>Sun</a:t>
                      </a:r>
                    </a:p>
                  </a:txBody>
                  <a:tcPr marL="108572" marR="108572" marT="54286" marB="54286"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Mon</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Tue</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Wed</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Thu</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Fri</a:t>
                      </a:r>
                    </a:p>
                  </a:txBody>
                  <a:tcPr marL="108572" marR="108572" marT="54286" marB="54286"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tc>
                  <a:txBody>
                    <a:bodyPr/>
                    <a:lstStyle/>
                    <a:p>
                      <a:pPr algn="ctr"/>
                      <a:r>
                        <a:rPr lang="en-US" sz="1050" b="0" spc="600" dirty="0">
                          <a:latin typeface="Montserrat" pitchFamily="2" charset="77"/>
                        </a:rPr>
                        <a:t>Sat</a:t>
                      </a:r>
                    </a:p>
                  </a:txBody>
                  <a:tcPr marL="108572" marR="108572" marT="54286" marB="54286"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6DD4D0"/>
                    </a:solidFill>
                  </a:tcPr>
                </a:tc>
                <a:extLst>
                  <a:ext uri="{0D108BD9-81ED-4DB2-BD59-A6C34878D82A}">
                    <a16:rowId xmlns:a16="http://schemas.microsoft.com/office/drawing/2014/main" val="3197362286"/>
                  </a:ext>
                </a:extLst>
              </a:tr>
              <a:tr h="1367554">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r>
                        <a:rPr lang="en-US" sz="1050" b="0" spc="0" dirty="0">
                          <a:latin typeface="Montserrat" panose="00000500000000000000" pitchFamily="50" charset="0"/>
                        </a:rPr>
                        <a:t>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11195138"/>
                  </a:ext>
                </a:extLst>
              </a:tr>
              <a:tr h="1165861">
                <a:tc>
                  <a:txBody>
                    <a:bodyPr/>
                    <a:lstStyle/>
                    <a:p>
                      <a:pPr algn="l"/>
                      <a:r>
                        <a:rPr lang="en-US" sz="1050" b="0" spc="0" dirty="0">
                          <a:latin typeface="Montserrat" panose="00000500000000000000" pitchFamily="50" charset="0"/>
                        </a:rPr>
                        <a:t>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12088115"/>
                  </a:ext>
                </a:extLst>
              </a:tr>
              <a:tr h="1165861">
                <a:tc>
                  <a:txBody>
                    <a:bodyPr/>
                    <a:lstStyle/>
                    <a:p>
                      <a:pPr algn="l"/>
                      <a:r>
                        <a:rPr lang="en-US" sz="1050" b="0" spc="0" dirty="0">
                          <a:latin typeface="Montserrat" panose="00000500000000000000" pitchFamily="50" charset="0"/>
                        </a:rPr>
                        <a:t>13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19</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6761444"/>
                  </a:ext>
                </a:extLst>
              </a:tr>
              <a:tr h="1165861">
                <a:tc>
                  <a:txBody>
                    <a:bodyPr/>
                    <a:lstStyle/>
                    <a:p>
                      <a:pPr algn="l"/>
                      <a:r>
                        <a:rPr lang="en-US" sz="1050" b="0" spc="0" dirty="0">
                          <a:latin typeface="Montserrat" panose="00000500000000000000" pitchFamily="50" charset="0"/>
                        </a:rPr>
                        <a:t>20</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21</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22</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23</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24</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25</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26</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59104675"/>
                  </a:ext>
                </a:extLst>
              </a:tr>
              <a:tr h="1165861">
                <a:tc>
                  <a:txBody>
                    <a:bodyPr/>
                    <a:lstStyle/>
                    <a:p>
                      <a:pPr algn="l"/>
                      <a:r>
                        <a:rPr lang="en-US" sz="1050" b="0" spc="0" dirty="0">
                          <a:latin typeface="Montserrat" panose="00000500000000000000" pitchFamily="50" charset="0"/>
                        </a:rPr>
                        <a:t>27</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en-US" sz="1050" b="0" spc="0" dirty="0">
                          <a:latin typeface="Montserrat" panose="00000500000000000000" pitchFamily="50" charset="0"/>
                        </a:rPr>
                        <a:t>28</a:t>
                      </a: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tc>
                  <a:txBody>
                    <a:bodyPr/>
                    <a:lstStyle/>
                    <a:p>
                      <a:pPr algn="l"/>
                      <a:endParaRPr lang="en-US" sz="1050" b="0" spc="0" dirty="0">
                        <a:latin typeface="Montserrat" panose="00000500000000000000" pitchFamily="50" charset="0"/>
                      </a:endParaRPr>
                    </a:p>
                  </a:txBody>
                  <a:tcPr marL="108572" marR="108572" marT="54286" marB="5428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C6F76B">
                            <a:tint val="66000"/>
                            <a:satMod val="160000"/>
                          </a:srgbClr>
                        </a:gs>
                        <a:gs pos="50000">
                          <a:srgbClr val="C6F76B">
                            <a:tint val="44500"/>
                            <a:satMod val="160000"/>
                          </a:srgbClr>
                        </a:gs>
                        <a:gs pos="100000">
                          <a:srgbClr val="C6F76B">
                            <a:tint val="23500"/>
                            <a:satMod val="160000"/>
                          </a:srgbClr>
                        </a:gs>
                      </a:gsLst>
                      <a:lin ang="5400000" scaled="1"/>
                      <a:tileRect/>
                    </a:gradFill>
                  </a:tcPr>
                </a:tc>
                <a:extLst>
                  <a:ext uri="{0D108BD9-81ED-4DB2-BD59-A6C34878D82A}">
                    <a16:rowId xmlns:a16="http://schemas.microsoft.com/office/drawing/2014/main" val="1643988252"/>
                  </a:ext>
                </a:extLst>
              </a:tr>
            </a:tbl>
          </a:graphicData>
        </a:graphic>
      </p:graphicFrame>
      <p:pic>
        <p:nvPicPr>
          <p:cNvPr id="8" name="Picture 7">
            <a:extLst>
              <a:ext uri="{FF2B5EF4-FFF2-40B4-BE49-F238E27FC236}">
                <a16:creationId xmlns:a16="http://schemas.microsoft.com/office/drawing/2014/main" id="{9057905F-4842-4388-BB49-7039CCBB3A1D}"/>
              </a:ext>
            </a:extLst>
          </p:cNvPr>
          <p:cNvPicPr>
            <a:picLocks noChangeAspect="1"/>
          </p:cNvPicPr>
          <p:nvPr/>
        </p:nvPicPr>
        <p:blipFill>
          <a:blip r:embed="rId4"/>
          <a:stretch>
            <a:fillRect/>
          </a:stretch>
        </p:blipFill>
        <p:spPr>
          <a:xfrm>
            <a:off x="6189411" y="7142415"/>
            <a:ext cx="1787174" cy="2514432"/>
          </a:xfrm>
          <a:prstGeom prst="rect">
            <a:avLst/>
          </a:prstGeom>
        </p:spPr>
      </p:pic>
    </p:spTree>
    <p:extLst>
      <p:ext uri="{BB962C8B-B14F-4D97-AF65-F5344CB8AC3E}">
        <p14:creationId xmlns:p14="http://schemas.microsoft.com/office/powerpoint/2010/main" val="4117686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1192</TotalTime>
  <Words>1201</Words>
  <Application>Microsoft Office PowerPoint</Application>
  <PresentationFormat>Custom</PresentationFormat>
  <Paragraphs>1017</Paragraphs>
  <Slides>21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Calibri</vt:lpstr>
      <vt:lpstr>Wingdings</vt:lpstr>
      <vt:lpstr>Montserrat</vt:lpstr>
      <vt:lpstr>Arial</vt:lpstr>
      <vt:lpstr>Beauty And Love Sans</vt:lpstr>
      <vt:lpstr>Beauty And Love Script</vt:lpstr>
      <vt:lpstr>Algerian</vt:lpstr>
      <vt:lpstr>Courier New</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Farmer</dc:creator>
  <cp:lastModifiedBy>Michelle Farmer</cp:lastModifiedBy>
  <cp:revision>26</cp:revision>
  <dcterms:created xsi:type="dcterms:W3CDTF">2021-08-05T20:46:35Z</dcterms:created>
  <dcterms:modified xsi:type="dcterms:W3CDTF">2021-10-05T15:49:03Z</dcterms:modified>
</cp:coreProperties>
</file>