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560" r:id="rId2"/>
    <p:sldId id="1267" r:id="rId3"/>
    <p:sldId id="1237" r:id="rId4"/>
    <p:sldId id="1262" r:id="rId5"/>
    <p:sldId id="1238" r:id="rId6"/>
    <p:sldId id="1240" r:id="rId7"/>
    <p:sldId id="346" r:id="rId8"/>
    <p:sldId id="1236" r:id="rId9"/>
    <p:sldId id="1243" r:id="rId10"/>
    <p:sldId id="1245" r:id="rId11"/>
    <p:sldId id="1244" r:id="rId12"/>
    <p:sldId id="1246" r:id="rId13"/>
    <p:sldId id="1247" r:id="rId14"/>
    <p:sldId id="1268" r:id="rId15"/>
    <p:sldId id="1248" r:id="rId16"/>
    <p:sldId id="1249" r:id="rId17"/>
    <p:sldId id="1250" r:id="rId18"/>
    <p:sldId id="1251" r:id="rId19"/>
    <p:sldId id="1264" r:id="rId20"/>
    <p:sldId id="1265" r:id="rId21"/>
    <p:sldId id="1252" r:id="rId22"/>
    <p:sldId id="1253" r:id="rId23"/>
    <p:sldId id="1254" r:id="rId24"/>
    <p:sldId id="1255" r:id="rId25"/>
    <p:sldId id="1270" r:id="rId26"/>
    <p:sldId id="1269" r:id="rId27"/>
    <p:sldId id="1256" r:id="rId28"/>
    <p:sldId id="1257" r:id="rId29"/>
    <p:sldId id="1258" r:id="rId30"/>
    <p:sldId id="1260" r:id="rId31"/>
    <p:sldId id="1261" r:id="rId32"/>
    <p:sldId id="1241" r:id="rId33"/>
    <p:sldId id="1242" r:id="rId34"/>
    <p:sldId id="1271" r:id="rId35"/>
    <p:sldId id="25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BB047-98EF-4CDF-BE11-7FF2964766C8}" v="3" dt="2026-04-01T21:55:25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03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Minnick" userId="de682af5-f098-456e-a33a-d0c41ef9479f" providerId="ADAL" clId="{EF45E497-EE44-4861-A1A3-60BB15D7C73B}"/>
    <pc:docChg chg="undo custSel addSld delSld modSld sldOrd">
      <pc:chgData name="Mark Minnick" userId="de682af5-f098-456e-a33a-d0c41ef9479f" providerId="ADAL" clId="{EF45E497-EE44-4861-A1A3-60BB15D7C73B}" dt="2026-04-01T22:14:17.771" v="913"/>
      <pc:docMkLst>
        <pc:docMk/>
      </pc:docMkLst>
      <pc:sldChg chg="delSp modSp mod ord">
        <pc:chgData name="Mark Minnick" userId="de682af5-f098-456e-a33a-d0c41ef9479f" providerId="ADAL" clId="{EF45E497-EE44-4861-A1A3-60BB15D7C73B}" dt="2026-04-01T21:55:09.041" v="514"/>
        <pc:sldMkLst>
          <pc:docMk/>
          <pc:sldMk cId="1865679606" sldId="1237"/>
        </pc:sldMkLst>
        <pc:spChg chg="del mod">
          <ac:chgData name="Mark Minnick" userId="de682af5-f098-456e-a33a-d0c41ef9479f" providerId="ADAL" clId="{EF45E497-EE44-4861-A1A3-60BB15D7C73B}" dt="2026-04-01T21:32:48.830" v="3"/>
          <ac:spMkLst>
            <pc:docMk/>
            <pc:sldMk cId="1865679606" sldId="1237"/>
            <ac:spMk id="6" creationId="{C71C0B69-47A2-6573-7641-3150F526C0EB}"/>
          </ac:spMkLst>
        </pc:spChg>
        <pc:picChg chg="mod">
          <ac:chgData name="Mark Minnick" userId="de682af5-f098-456e-a33a-d0c41ef9479f" providerId="ADAL" clId="{EF45E497-EE44-4861-A1A3-60BB15D7C73B}" dt="2026-04-01T21:33:06.678" v="4" actId="14100"/>
          <ac:picMkLst>
            <pc:docMk/>
            <pc:sldMk cId="1865679606" sldId="1237"/>
            <ac:picMk id="5" creationId="{6A1192D1-9E8C-3B7D-83D9-CA8A239CA66D}"/>
          </ac:picMkLst>
        </pc:picChg>
      </pc:sldChg>
      <pc:sldChg chg="modSp mod">
        <pc:chgData name="Mark Minnick" userId="de682af5-f098-456e-a33a-d0c41ef9479f" providerId="ADAL" clId="{EF45E497-EE44-4861-A1A3-60BB15D7C73B}" dt="2026-04-01T21:57:25.867" v="639" actId="20577"/>
        <pc:sldMkLst>
          <pc:docMk/>
          <pc:sldMk cId="3031301393" sldId="1245"/>
        </pc:sldMkLst>
        <pc:spChg chg="mod">
          <ac:chgData name="Mark Minnick" userId="de682af5-f098-456e-a33a-d0c41ef9479f" providerId="ADAL" clId="{EF45E497-EE44-4861-A1A3-60BB15D7C73B}" dt="2026-04-01T21:57:25.867" v="639" actId="20577"/>
          <ac:spMkLst>
            <pc:docMk/>
            <pc:sldMk cId="3031301393" sldId="1245"/>
            <ac:spMk id="6" creationId="{A8E41F54-6222-146F-3001-CD1A754BD85F}"/>
          </ac:spMkLst>
        </pc:spChg>
      </pc:sldChg>
      <pc:sldChg chg="modSp mod">
        <pc:chgData name="Mark Minnick" userId="de682af5-f098-456e-a33a-d0c41ef9479f" providerId="ADAL" clId="{EF45E497-EE44-4861-A1A3-60BB15D7C73B}" dt="2026-04-01T21:58:31.416" v="643" actId="20577"/>
        <pc:sldMkLst>
          <pc:docMk/>
          <pc:sldMk cId="76410600" sldId="1247"/>
        </pc:sldMkLst>
        <pc:spChg chg="mod">
          <ac:chgData name="Mark Minnick" userId="de682af5-f098-456e-a33a-d0c41ef9479f" providerId="ADAL" clId="{EF45E497-EE44-4861-A1A3-60BB15D7C73B}" dt="2026-04-01T21:58:31.416" v="643" actId="20577"/>
          <ac:spMkLst>
            <pc:docMk/>
            <pc:sldMk cId="76410600" sldId="1247"/>
            <ac:spMk id="6" creationId="{D8DC991C-10DD-231B-9F99-FCA1D32EB6CF}"/>
          </ac:spMkLst>
        </pc:spChg>
      </pc:sldChg>
      <pc:sldChg chg="modSp mod">
        <pc:chgData name="Mark Minnick" userId="de682af5-f098-456e-a33a-d0c41ef9479f" providerId="ADAL" clId="{EF45E497-EE44-4861-A1A3-60BB15D7C73B}" dt="2026-04-01T21:42:25.273" v="214" actId="20577"/>
        <pc:sldMkLst>
          <pc:docMk/>
          <pc:sldMk cId="1215434529" sldId="1251"/>
        </pc:sldMkLst>
        <pc:spChg chg="mod">
          <ac:chgData name="Mark Minnick" userId="de682af5-f098-456e-a33a-d0c41ef9479f" providerId="ADAL" clId="{EF45E497-EE44-4861-A1A3-60BB15D7C73B}" dt="2026-04-01T21:42:25.273" v="214" actId="20577"/>
          <ac:spMkLst>
            <pc:docMk/>
            <pc:sldMk cId="1215434529" sldId="1251"/>
            <ac:spMk id="6" creationId="{11EC7AD8-92DF-54F1-CA30-534E8B0C6678}"/>
          </ac:spMkLst>
        </pc:spChg>
      </pc:sldChg>
      <pc:sldChg chg="modSp mod">
        <pc:chgData name="Mark Minnick" userId="de682af5-f098-456e-a33a-d0c41ef9479f" providerId="ADAL" clId="{EF45E497-EE44-4861-A1A3-60BB15D7C73B}" dt="2026-04-01T21:45:31.362" v="327" actId="20577"/>
        <pc:sldMkLst>
          <pc:docMk/>
          <pc:sldMk cId="2480248894" sldId="1252"/>
        </pc:sldMkLst>
        <pc:spChg chg="mod">
          <ac:chgData name="Mark Minnick" userId="de682af5-f098-456e-a33a-d0c41ef9479f" providerId="ADAL" clId="{EF45E497-EE44-4861-A1A3-60BB15D7C73B}" dt="2026-04-01T21:45:31.362" v="327" actId="20577"/>
          <ac:spMkLst>
            <pc:docMk/>
            <pc:sldMk cId="2480248894" sldId="1252"/>
            <ac:spMk id="6" creationId="{AF365674-9308-2A3F-103C-72F062EBA96F}"/>
          </ac:spMkLst>
        </pc:spChg>
      </pc:sldChg>
      <pc:sldChg chg="modSp mod">
        <pc:chgData name="Mark Minnick" userId="de682af5-f098-456e-a33a-d0c41ef9479f" providerId="ADAL" clId="{EF45E497-EE44-4861-A1A3-60BB15D7C73B}" dt="2026-04-01T22:04:52.548" v="848" actId="20577"/>
        <pc:sldMkLst>
          <pc:docMk/>
          <pc:sldMk cId="2831243105" sldId="1253"/>
        </pc:sldMkLst>
        <pc:spChg chg="mod">
          <ac:chgData name="Mark Minnick" userId="de682af5-f098-456e-a33a-d0c41ef9479f" providerId="ADAL" clId="{EF45E497-EE44-4861-A1A3-60BB15D7C73B}" dt="2026-04-01T22:04:52.548" v="848" actId="20577"/>
          <ac:spMkLst>
            <pc:docMk/>
            <pc:sldMk cId="2831243105" sldId="1253"/>
            <ac:spMk id="6" creationId="{40D8BF2C-22DC-D420-7915-29B3BC86245B}"/>
          </ac:spMkLst>
        </pc:spChg>
      </pc:sldChg>
      <pc:sldChg chg="modSp mod">
        <pc:chgData name="Mark Minnick" userId="de682af5-f098-456e-a33a-d0c41ef9479f" providerId="ADAL" clId="{EF45E497-EE44-4861-A1A3-60BB15D7C73B}" dt="2026-04-01T22:05:45.061" v="906" actId="113"/>
        <pc:sldMkLst>
          <pc:docMk/>
          <pc:sldMk cId="2206414834" sldId="1254"/>
        </pc:sldMkLst>
        <pc:spChg chg="mod">
          <ac:chgData name="Mark Minnick" userId="de682af5-f098-456e-a33a-d0c41ef9479f" providerId="ADAL" clId="{EF45E497-EE44-4861-A1A3-60BB15D7C73B}" dt="2026-04-01T22:05:45.061" v="906" actId="113"/>
          <ac:spMkLst>
            <pc:docMk/>
            <pc:sldMk cId="2206414834" sldId="1254"/>
            <ac:spMk id="6" creationId="{69FCF5B6-A6A7-49FC-D7CF-4DBA26557300}"/>
          </ac:spMkLst>
        </pc:spChg>
      </pc:sldChg>
      <pc:sldChg chg="modSp mod">
        <pc:chgData name="Mark Minnick" userId="de682af5-f098-456e-a33a-d0c41ef9479f" providerId="ADAL" clId="{EF45E497-EE44-4861-A1A3-60BB15D7C73B}" dt="2026-04-01T22:06:58.126" v="910" actId="6549"/>
        <pc:sldMkLst>
          <pc:docMk/>
          <pc:sldMk cId="2484906656" sldId="1255"/>
        </pc:sldMkLst>
        <pc:spChg chg="mod">
          <ac:chgData name="Mark Minnick" userId="de682af5-f098-456e-a33a-d0c41ef9479f" providerId="ADAL" clId="{EF45E497-EE44-4861-A1A3-60BB15D7C73B}" dt="2026-04-01T22:06:58.126" v="910" actId="6549"/>
          <ac:spMkLst>
            <pc:docMk/>
            <pc:sldMk cId="2484906656" sldId="1255"/>
            <ac:spMk id="6" creationId="{5B2FBA1E-1F0A-647F-6F7F-C3A627EA654A}"/>
          </ac:spMkLst>
        </pc:spChg>
      </pc:sldChg>
      <pc:sldChg chg="modSp mod">
        <pc:chgData name="Mark Minnick" userId="de682af5-f098-456e-a33a-d0c41ef9479f" providerId="ADAL" clId="{EF45E497-EE44-4861-A1A3-60BB15D7C73B}" dt="2026-04-01T21:46:21.544" v="419" actId="20577"/>
        <pc:sldMkLst>
          <pc:docMk/>
          <pc:sldMk cId="3828603423" sldId="1256"/>
        </pc:sldMkLst>
        <pc:spChg chg="mod">
          <ac:chgData name="Mark Minnick" userId="de682af5-f098-456e-a33a-d0c41ef9479f" providerId="ADAL" clId="{EF45E497-EE44-4861-A1A3-60BB15D7C73B}" dt="2026-04-01T21:46:21.544" v="419" actId="20577"/>
          <ac:spMkLst>
            <pc:docMk/>
            <pc:sldMk cId="3828603423" sldId="1256"/>
            <ac:spMk id="6" creationId="{71A31ED4-2148-5F85-E495-B65647CB8AEE}"/>
          </ac:spMkLst>
        </pc:spChg>
      </pc:sldChg>
      <pc:sldChg chg="modSp mod">
        <pc:chgData name="Mark Minnick" userId="de682af5-f098-456e-a33a-d0c41ef9479f" providerId="ADAL" clId="{EF45E497-EE44-4861-A1A3-60BB15D7C73B}" dt="2026-04-01T21:46:30.394" v="442" actId="20577"/>
        <pc:sldMkLst>
          <pc:docMk/>
          <pc:sldMk cId="1923336161" sldId="1257"/>
        </pc:sldMkLst>
        <pc:spChg chg="mod">
          <ac:chgData name="Mark Minnick" userId="de682af5-f098-456e-a33a-d0c41ef9479f" providerId="ADAL" clId="{EF45E497-EE44-4861-A1A3-60BB15D7C73B}" dt="2026-04-01T21:46:30.394" v="442" actId="20577"/>
          <ac:spMkLst>
            <pc:docMk/>
            <pc:sldMk cId="1923336161" sldId="1257"/>
            <ac:spMk id="6" creationId="{92357D6C-E2FD-332C-96AE-37FDE557E933}"/>
          </ac:spMkLst>
        </pc:spChg>
      </pc:sldChg>
      <pc:sldChg chg="modSp mod">
        <pc:chgData name="Mark Minnick" userId="de682af5-f098-456e-a33a-d0c41ef9479f" providerId="ADAL" clId="{EF45E497-EE44-4861-A1A3-60BB15D7C73B}" dt="2026-04-01T21:46:42.458" v="463" actId="20577"/>
        <pc:sldMkLst>
          <pc:docMk/>
          <pc:sldMk cId="1175879827" sldId="1258"/>
        </pc:sldMkLst>
        <pc:spChg chg="mod">
          <ac:chgData name="Mark Minnick" userId="de682af5-f098-456e-a33a-d0c41ef9479f" providerId="ADAL" clId="{EF45E497-EE44-4861-A1A3-60BB15D7C73B}" dt="2026-04-01T21:46:42.458" v="463" actId="20577"/>
          <ac:spMkLst>
            <pc:docMk/>
            <pc:sldMk cId="1175879827" sldId="1258"/>
            <ac:spMk id="6" creationId="{98B3C60D-7FFC-0CE9-8118-0FFA47750C7F}"/>
          </ac:spMkLst>
        </pc:spChg>
      </pc:sldChg>
      <pc:sldChg chg="modSp mod">
        <pc:chgData name="Mark Minnick" userId="de682af5-f098-456e-a33a-d0c41ef9479f" providerId="ADAL" clId="{EF45E497-EE44-4861-A1A3-60BB15D7C73B}" dt="2026-04-01T21:47:04.494" v="485" actId="113"/>
        <pc:sldMkLst>
          <pc:docMk/>
          <pc:sldMk cId="2593996060" sldId="1260"/>
        </pc:sldMkLst>
        <pc:spChg chg="mod">
          <ac:chgData name="Mark Minnick" userId="de682af5-f098-456e-a33a-d0c41ef9479f" providerId="ADAL" clId="{EF45E497-EE44-4861-A1A3-60BB15D7C73B}" dt="2026-04-01T21:47:04.494" v="485" actId="113"/>
          <ac:spMkLst>
            <pc:docMk/>
            <pc:sldMk cId="2593996060" sldId="1260"/>
            <ac:spMk id="6" creationId="{74CCCC96-F7DD-5304-2418-6E3E6E4970D9}"/>
          </ac:spMkLst>
        </pc:spChg>
      </pc:sldChg>
      <pc:sldChg chg="modSp mod">
        <pc:chgData name="Mark Minnick" userId="de682af5-f098-456e-a33a-d0c41ef9479f" providerId="ADAL" clId="{EF45E497-EE44-4861-A1A3-60BB15D7C73B}" dt="2026-04-01T21:47:22.956" v="509" actId="113"/>
        <pc:sldMkLst>
          <pc:docMk/>
          <pc:sldMk cId="2920317263" sldId="1261"/>
        </pc:sldMkLst>
        <pc:spChg chg="mod">
          <ac:chgData name="Mark Minnick" userId="de682af5-f098-456e-a33a-d0c41ef9479f" providerId="ADAL" clId="{EF45E497-EE44-4861-A1A3-60BB15D7C73B}" dt="2026-04-01T21:47:22.956" v="509" actId="113"/>
          <ac:spMkLst>
            <pc:docMk/>
            <pc:sldMk cId="2920317263" sldId="1261"/>
            <ac:spMk id="6" creationId="{630AC208-1A2F-7E62-B19F-011AE16A9D3D}"/>
          </ac:spMkLst>
        </pc:spChg>
      </pc:sldChg>
      <pc:sldChg chg="modSp add mod">
        <pc:chgData name="Mark Minnick" userId="de682af5-f098-456e-a33a-d0c41ef9479f" providerId="ADAL" clId="{EF45E497-EE44-4861-A1A3-60BB15D7C73B}" dt="2026-04-01T21:53:47.114" v="510" actId="20577"/>
        <pc:sldMkLst>
          <pc:docMk/>
          <pc:sldMk cId="2587241954" sldId="1262"/>
        </pc:sldMkLst>
        <pc:spChg chg="mod">
          <ac:chgData name="Mark Minnick" userId="de682af5-f098-456e-a33a-d0c41ef9479f" providerId="ADAL" clId="{EF45E497-EE44-4861-A1A3-60BB15D7C73B}" dt="2026-04-01T21:53:47.114" v="510" actId="20577"/>
          <ac:spMkLst>
            <pc:docMk/>
            <pc:sldMk cId="2587241954" sldId="1262"/>
            <ac:spMk id="6" creationId="{283C3DD1-BBA7-526C-C631-C7E5A7790E3D}"/>
          </ac:spMkLst>
        </pc:spChg>
      </pc:sldChg>
      <pc:sldChg chg="modSp add del mod">
        <pc:chgData name="Mark Minnick" userId="de682af5-f098-456e-a33a-d0c41ef9479f" providerId="ADAL" clId="{EF45E497-EE44-4861-A1A3-60BB15D7C73B}" dt="2026-04-01T21:43:20.803" v="215" actId="47"/>
        <pc:sldMkLst>
          <pc:docMk/>
          <pc:sldMk cId="2760330981" sldId="1263"/>
        </pc:sldMkLst>
        <pc:spChg chg="mod">
          <ac:chgData name="Mark Minnick" userId="de682af5-f098-456e-a33a-d0c41ef9479f" providerId="ADAL" clId="{EF45E497-EE44-4861-A1A3-60BB15D7C73B}" dt="2026-04-01T21:35:41.317" v="33" actId="20577"/>
          <ac:spMkLst>
            <pc:docMk/>
            <pc:sldMk cId="2760330981" sldId="1263"/>
            <ac:spMk id="6" creationId="{8EF10901-C1D0-3029-652C-57A0E2D92CC1}"/>
          </ac:spMkLst>
        </pc:spChg>
      </pc:sldChg>
      <pc:sldChg chg="modSp add mod">
        <pc:chgData name="Mark Minnick" userId="de682af5-f098-456e-a33a-d0c41ef9479f" providerId="ADAL" clId="{EF45E497-EE44-4861-A1A3-60BB15D7C73B}" dt="2026-04-01T21:44:48.487" v="306" actId="6549"/>
        <pc:sldMkLst>
          <pc:docMk/>
          <pc:sldMk cId="3122471385" sldId="1264"/>
        </pc:sldMkLst>
        <pc:spChg chg="mod">
          <ac:chgData name="Mark Minnick" userId="de682af5-f098-456e-a33a-d0c41ef9479f" providerId="ADAL" clId="{EF45E497-EE44-4861-A1A3-60BB15D7C73B}" dt="2026-04-01T21:44:48.487" v="306" actId="6549"/>
          <ac:spMkLst>
            <pc:docMk/>
            <pc:sldMk cId="3122471385" sldId="1264"/>
            <ac:spMk id="6" creationId="{6701E133-7CC1-D125-002B-BB4A5B823394}"/>
          </ac:spMkLst>
        </pc:spChg>
      </pc:sldChg>
      <pc:sldChg chg="modSp add mod">
        <pc:chgData name="Mark Minnick" userId="de682af5-f098-456e-a33a-d0c41ef9479f" providerId="ADAL" clId="{EF45E497-EE44-4861-A1A3-60BB15D7C73B}" dt="2026-04-01T22:03:59.497" v="798" actId="20577"/>
        <pc:sldMkLst>
          <pc:docMk/>
          <pc:sldMk cId="562278355" sldId="1265"/>
        </pc:sldMkLst>
        <pc:spChg chg="mod">
          <ac:chgData name="Mark Minnick" userId="de682af5-f098-456e-a33a-d0c41ef9479f" providerId="ADAL" clId="{EF45E497-EE44-4861-A1A3-60BB15D7C73B}" dt="2026-04-01T22:03:59.497" v="798" actId="20577"/>
          <ac:spMkLst>
            <pc:docMk/>
            <pc:sldMk cId="562278355" sldId="1265"/>
            <ac:spMk id="6" creationId="{90722951-2E56-38C6-FB1E-0C9B15FF9203}"/>
          </ac:spMkLst>
        </pc:spChg>
      </pc:sldChg>
      <pc:sldChg chg="new del">
        <pc:chgData name="Mark Minnick" userId="de682af5-f098-456e-a33a-d0c41ef9479f" providerId="ADAL" clId="{EF45E497-EE44-4861-A1A3-60BB15D7C73B}" dt="2026-04-01T21:55:12.865" v="515" actId="47"/>
        <pc:sldMkLst>
          <pc:docMk/>
          <pc:sldMk cId="1260108548" sldId="1266"/>
        </pc:sldMkLst>
      </pc:sldChg>
      <pc:sldChg chg="addSp delSp modSp add mod ord">
        <pc:chgData name="Mark Minnick" userId="de682af5-f098-456e-a33a-d0c41ef9479f" providerId="ADAL" clId="{EF45E497-EE44-4861-A1A3-60BB15D7C73B}" dt="2026-04-01T21:56:30.151" v="637"/>
        <pc:sldMkLst>
          <pc:docMk/>
          <pc:sldMk cId="2636925121" sldId="1267"/>
        </pc:sldMkLst>
        <pc:spChg chg="add mod">
          <ac:chgData name="Mark Minnick" userId="de682af5-f098-456e-a33a-d0c41ef9479f" providerId="ADAL" clId="{EF45E497-EE44-4861-A1A3-60BB15D7C73B}" dt="2026-04-01T21:56:20.488" v="635" actId="20577"/>
          <ac:spMkLst>
            <pc:docMk/>
            <pc:sldMk cId="2636925121" sldId="1267"/>
            <ac:spMk id="2" creationId="{E2F42FE5-293A-3B25-2425-5F8168FF5F60}"/>
          </ac:spMkLst>
        </pc:spChg>
        <pc:picChg chg="del">
          <ac:chgData name="Mark Minnick" userId="de682af5-f098-456e-a33a-d0c41ef9479f" providerId="ADAL" clId="{EF45E497-EE44-4861-A1A3-60BB15D7C73B}" dt="2026-04-01T21:55:15.893" v="516" actId="478"/>
          <ac:picMkLst>
            <pc:docMk/>
            <pc:sldMk cId="2636925121" sldId="1267"/>
            <ac:picMk id="5" creationId="{AEA745B9-96E6-1186-C6A6-3F45BDFB27EB}"/>
          </ac:picMkLst>
        </pc:picChg>
      </pc:sldChg>
      <pc:sldChg chg="modSp add mod">
        <pc:chgData name="Mark Minnick" userId="de682af5-f098-456e-a33a-d0c41ef9479f" providerId="ADAL" clId="{EF45E497-EE44-4861-A1A3-60BB15D7C73B}" dt="2026-04-01T22:03:25.453" v="795" actId="20577"/>
        <pc:sldMkLst>
          <pc:docMk/>
          <pc:sldMk cId="1175410157" sldId="1268"/>
        </pc:sldMkLst>
        <pc:spChg chg="mod">
          <ac:chgData name="Mark Minnick" userId="de682af5-f098-456e-a33a-d0c41ef9479f" providerId="ADAL" clId="{EF45E497-EE44-4861-A1A3-60BB15D7C73B}" dt="2026-04-01T22:03:25.453" v="795" actId="20577"/>
          <ac:spMkLst>
            <pc:docMk/>
            <pc:sldMk cId="1175410157" sldId="1268"/>
            <ac:spMk id="6" creationId="{150972A3-01A2-7158-3508-2307A3462478}"/>
          </ac:spMkLst>
        </pc:spChg>
      </pc:sldChg>
      <pc:sldChg chg="add">
        <pc:chgData name="Mark Minnick" userId="de682af5-f098-456e-a33a-d0c41ef9479f" providerId="ADAL" clId="{EF45E497-EE44-4861-A1A3-60BB15D7C73B}" dt="2026-04-01T22:06:30.935" v="907" actId="2890"/>
        <pc:sldMkLst>
          <pc:docMk/>
          <pc:sldMk cId="4005166635" sldId="1269"/>
        </pc:sldMkLst>
      </pc:sldChg>
      <pc:sldChg chg="add">
        <pc:chgData name="Mark Minnick" userId="de682af5-f098-456e-a33a-d0c41ef9479f" providerId="ADAL" clId="{EF45E497-EE44-4861-A1A3-60BB15D7C73B}" dt="2026-04-01T22:06:53.802" v="909" actId="2890"/>
        <pc:sldMkLst>
          <pc:docMk/>
          <pc:sldMk cId="419746951" sldId="1270"/>
        </pc:sldMkLst>
      </pc:sldChg>
      <pc:sldChg chg="add ord">
        <pc:chgData name="Mark Minnick" userId="de682af5-f098-456e-a33a-d0c41ef9479f" providerId="ADAL" clId="{EF45E497-EE44-4861-A1A3-60BB15D7C73B}" dt="2026-04-01T22:14:17.771" v="913"/>
        <pc:sldMkLst>
          <pc:docMk/>
          <pc:sldMk cId="289326352" sldId="1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B49AD-5F7A-436F-AA32-89AA0F57BF6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931D2-E326-4701-8251-50B4A81B2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6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BF515-D2F8-97F6-B51F-8C22B3805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02942-334A-3B23-C3C2-3464A7FDA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CCBB3C-35EA-36FE-4F99-841905B19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2768F-541D-B4D2-902F-541932206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08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91B52-38DB-4D3E-D91E-AFFDC8264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1E8023-7F25-AF9B-3062-6593CE268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B06A40-4E55-CABE-172C-FEC59C765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849A1-D947-F2C5-9A55-64F28FD39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E53EA-D86D-A929-13D8-881368EEF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3F35A-5B3D-0E70-A6E4-A2387406B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844EBF-7CBE-4E85-21A3-C9C95D154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097A7-3F84-FF02-0318-B04860A83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16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67CCB-B7CD-CEB6-9DBC-97204F44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D5BB53-B645-DBC0-B5AF-BBBA746AF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17E9D7-2D37-86C9-28CF-01CC4387E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39277-6313-C81E-97BD-039B46A04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3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9983E-C373-28A3-D6E7-942DB6F98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73AE50-028C-6724-DC09-B9C6B52C91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85429-E00C-169E-5837-3687BECDF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A6B9A-63DD-EC89-6688-6C7A9DBC6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40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3EC46-0364-A37C-CFC5-53EDCDBCA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46168-5AD0-ECF7-376C-0BB8CB16A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E4A356-B91E-C197-B85B-BDF2A2429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96DD2-573D-4C9E-2932-CF0FA48A7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52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5DF5D-76CC-D05F-5166-2FFC071E8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AD43FE-E2A3-2417-BB15-7ADFE8B1E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6C1B34-B45A-DC2B-3927-D3F413B70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713FF-FF83-A3DE-A7B4-BA7B045DC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03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1401E-91C6-E243-0CC6-B3CFF3195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7A01DA-E457-32FB-DC1F-21880A5FB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CE53B8-731C-38E2-B19E-D539B2E52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0BEBB-DCE8-A6F1-1AA0-8FD3795E6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2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8B401-2BBF-ACFD-AC2E-5236A96AD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EA6C7-B258-03FF-B722-E301347E3F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7FBDE9-7FA2-216C-0DAB-851B0DD81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4407E-9A35-1313-FA61-473F2672B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85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CEAF1-3656-83F2-939B-08693A3F2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717F75-35DA-699E-E042-D1BEEEBE0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C70A4-B0FF-6A5C-424D-D4F48B490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6AA9D-EA7C-8AFD-AB74-0B6A2F8E8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36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3F0E4-71D1-BB4B-C5FD-3B4061E3E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0D370-20E2-2516-2FF3-BE407C3A1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28B59-DA20-8655-9A24-724C21755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35974-2C3A-E4C2-394C-B280DCA26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84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F5541-EEB1-3ADD-56E2-3B794E83F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212F8D-FB09-5103-F45D-E3E97968F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D145B-21C8-AAD7-D229-EFF38759F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64F1-3CBA-1BF0-D40D-811671412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08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9D53B-7EAD-397C-1AD5-A953CED59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72A31C-D3D5-4CAF-EAF1-356AC24C4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452643-EE63-2E76-F2AF-3E9AB11BD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00542-4A35-B264-5C3E-129A4B0BB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70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19376-2DDE-A091-C0D9-7AD1DF66E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84285-5C83-9CB1-8962-815C4AEE7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4B73E-9D86-3579-D556-9135B8A6E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213D4-85D3-5E4F-86CE-C36495A51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16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EC345-F776-035F-322E-887C646AA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3C6619-E704-4F93-6C15-1B0C6813F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47FA58-4A55-DCF0-FD43-F5F906176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F7112-2FC3-97CC-B123-B7FC83C54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89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9AA07-F83B-4B57-701C-4E98750B8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E00B14-1FBA-8263-5AD2-722B39EE2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B6DC87-D75B-F6EC-6DC4-D740D52D8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9353C-5130-7649-957E-A634FCBAD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9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37626-FC19-1FB8-9B3F-1CD31F2C0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46494-65A4-3517-CEA7-6CBCC302B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02DA9D-D91C-7D0E-E076-19CA32713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DBE99-5433-2708-7AE8-E9F08A3CC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3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3935E-1545-FB21-01C9-9E989CDB3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7AA6A-6711-6D68-0B1C-B18F8C587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0C724-6D2E-DBEA-03D0-A7853F320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489F6-EBC7-307C-C7F1-3EE2D28E8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04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270D4-D21F-83CC-3199-E975704E4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32D82-3956-5BD4-1023-BC9455B10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6FA7BE-DF72-20F2-CE31-247A050CC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DDC4D-2A16-9607-A426-458472002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5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80411-B8C5-850D-E2EE-1BC1F7A73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10C2B-B108-86CA-4898-B6412F17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91898C-728C-4707-E78F-891343D77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2E344-10BA-2D46-F9DC-9DEC924C9A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8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AF72E-D630-201D-E5A8-AEBDAE07F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6176C-E097-0D6E-6E5D-CDCCCDBA7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00B37-D1A7-D144-31BD-6B9278AE8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04791-AC0C-D343-ED72-079F608E2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8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57CB9-5358-B8D3-4CF1-EF1FBB9C8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747AC2-D771-8412-2765-467E60E67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C4D79D-8FF9-0BBB-E814-76056D24F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2D9B4-2EBF-BF53-9BE2-B9504C7E7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8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3AE9C-C90E-70E4-A48E-035048F70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7E6C0F-E91F-F5B8-2191-1C405DAC2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6B9C02-F3F7-69A2-639B-B0D487C92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B621F-549F-3715-F778-8DA01AB5D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7F0EE-6A6E-861B-93D4-F6035653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8F527C-9F24-C71A-6FE1-7FB088AD5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5DBDE6-1037-0AE4-AA66-B17085F4A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46907-0F1A-C520-57C0-555B9B71F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96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9EA0F-D1BE-883F-F8F6-CFF29DE78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11A1F5-A829-9725-141F-217F4A970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BD7351-FB74-D872-91D1-5A0348701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2BE53-52A4-C46F-FE14-467042B5F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931D2-E326-4701-8251-50B4A81B2F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4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B3408-0615-1A51-8382-6C48E4F4F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46B78-C5DA-135C-35DF-DA427E0A6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3CAD2-1A99-4CB9-8AC7-22044B7B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B741-696D-4B64-8050-CE5C70DA447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F9F47-A393-F80D-9D61-07B4F0F7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CE2D5-B3B4-7E90-FA10-71D8C821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303-9FB8-4DFB-9C95-A7EB7D51C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B6BFA-3346-6B51-A3AD-8C00E3B8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22D2F-9BE6-42A7-C1C4-1B3FFEBC6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3D5E3-25B8-0406-2944-ABF8D869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B741-696D-4B64-8050-CE5C70DA447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349D3-7E2D-6112-2C37-640F5A38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3F99F-5E22-7150-3549-F6DB2B5D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303-9FB8-4DFB-9C95-A7EB7D51C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49BEA-E0AE-C20E-E4B9-9C83D712F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93772-0BAF-DCE0-ED56-43A8543D9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40EF5-9167-F8E7-C54D-EFC259B4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B741-696D-4B64-8050-CE5C70DA447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303F1-CECB-4288-30BD-F808987F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59A31-43FA-41F7-2BCB-0D6C66D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303-9FB8-4DFB-9C95-A7EB7D51C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8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F505-AE97-423A-9BF8-8F4B92A5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7717-191A-E956-4B85-44240A404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7CD3A-8943-D153-2885-17FBC8F7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B741-696D-4B64-8050-CE5C70DA447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4DE48-C296-DA29-B8EC-B059584F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B9E12-BA08-0751-7540-A7E5DE41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303-9FB8-4DFB-9C95-A7EB7D51C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2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F14B-8902-1E91-4C9A-762EDE15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26339-2CF3-5A67-F10B-9EF48F0BB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8393F-802A-C44A-35AD-A4BA6EB2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B741-696D-4B64-8050-CE5C70DA447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DBF7D-BD74-177F-79C2-354BB180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F5D2-6BC3-4340-ADEC-595C6B86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303-9FB8-4DFB-9C95-A7EB7D51C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9DC7B-4A1E-A4A1-B459-D1771E90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53BFC-AE30-FBEE-FA0C-7878F716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E6DBB-B2CB-7BDA-13D1-B026BC174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50946-5B62-D5B7-5D80-3753D5CF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B741-696D-4B64-8050-CE5C70DA447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ADE18-2F61-02B9-5308-B3A47043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9E048-3195-2490-14B1-79AF259F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303-9FB8-4DFB-9C95-A7EB7D51C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2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EAAF-F9EC-02F2-39BB-5E80A834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0E0D2-2EEB-24B8-0EF9-F8B76C03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1408F-AEC5-45BA-587D-0F389A3DB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CBF36-C30C-BA0F-8FAC-1C80E2349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DFDB8-3955-44BA-6F7C-AB683363D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155DB4-2684-2C0A-D28E-2C948B82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B741-696D-4B64-8050-CE5C70DA447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D6579-8F8C-0F7A-40DE-558CB89B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EB8E4-23A8-82C1-85ED-86689963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303-9FB8-4DFB-9C95-A7EB7D51C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6546-6668-4B56-724C-A2DFDCCA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CD8C9-6125-3F7C-F78E-E17CAFC8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B741-696D-4B64-8050-CE5C70DA447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EE46C-69F6-D838-2DC2-4FC4C3D6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06F5A-4D1A-9068-D59B-39272F4F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303-9FB8-4DFB-9C95-A7EB7D51C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0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E27DFF-D051-1A69-5151-2E5EBAE4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B741-696D-4B64-8050-CE5C70DA447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A1419-C683-04B7-1C37-82C174F7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88465-3ECF-A7CD-CF7E-0E5975C7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303-9FB8-4DFB-9C95-A7EB7D51C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6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C2BC-AAB8-DD13-1D4D-CB63731F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44622-57CA-D716-E276-36449BE2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1AEF3-10E2-CF72-E728-A7DAAD1D4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D5C8A-CB56-052A-38B3-4D14A3CD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B741-696D-4B64-8050-CE5C70DA447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E0B8F-73D0-B8EF-327A-A5CE717F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0B4F6-31F1-772D-B5E9-33780B45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303-9FB8-4DFB-9C95-A7EB7D51C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5209-EC91-1436-AF72-37750928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52FCE-8811-80E4-6AFC-8858EDC1C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25EB6-97AA-A228-CFB2-CE0C7C2D2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3F609-7D5F-AF6C-2042-4B2CF3A6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B741-696D-4B64-8050-CE5C70DA447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53231-24DD-6F55-CCA5-960C8C7F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17872-77C0-E137-CE47-14F24DED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D303-9FB8-4DFB-9C95-A7EB7D51C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4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C8172-90B9-729D-13B7-0D413DAA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1D9EE-402C-F0DC-B765-E9B7FF56F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FD270-D118-AA93-97B5-02519ED07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B4B741-696D-4B64-8050-CE5C70DA447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E9109-8AF6-8B70-7C26-C8DE5B9EC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B30B7-CF44-D70A-EFFE-C52A94084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56D303-9FB8-4DFB-9C95-A7EB7D51C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6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DCAB6F-67AD-40ED-B5D2-585CE900EA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67" y="0"/>
            <a:ext cx="12227767" cy="701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58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889006-5D19-9878-A047-688D311DA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6A4DF7-BD3F-CAF4-D472-16F49EF858FA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A76985EF-937E-BB0A-A3C0-FCB516B8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41F54-6222-146F-3001-CD1A754BD85F}"/>
              </a:ext>
            </a:extLst>
          </p:cNvPr>
          <p:cNvSpPr txBox="1"/>
          <p:nvPr/>
        </p:nvSpPr>
        <p:spPr>
          <a:xfrm>
            <a:off x="3286297" y="612558"/>
            <a:ext cx="8983287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Sequence of Books 1 and 2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1 (1-41)      David preserved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600" b="1" dirty="0">
                <a:solidFill>
                  <a:schemeClr val="bg1"/>
                </a:solidFill>
                <a:latin typeface="Aleo Light" panose="00000400000000000000" pitchFamily="2" charset="0"/>
                <a:cs typeface="Arial" panose="020B0604020202020204" pitchFamily="34" charset="0"/>
              </a:rPr>
              <a:t>      </a:t>
            </a:r>
            <a:r>
              <a:rPr lang="en-US" sz="3200" b="1" dirty="0">
                <a:solidFill>
                  <a:schemeClr val="bg1"/>
                </a:solidFill>
                <a:latin typeface="Aleo Light" panose="00000400000000000000" pitchFamily="2" charset="0"/>
                <a:cs typeface="Arial" panose="020B0604020202020204" pitchFamily="34" charset="0"/>
              </a:rPr>
              <a:t>Psalm 3</a:t>
            </a:r>
            <a:endParaRPr lang="en-US" sz="1100" b="1" dirty="0">
              <a:solidFill>
                <a:schemeClr val="bg1"/>
              </a:solidFill>
              <a:latin typeface="Aleo Light" panose="00000400000000000000" pitchFamily="2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Aleo Light" panose="00000400000000000000" pitchFamily="2" charset="0"/>
                <a:cs typeface="Arial" panose="020B0604020202020204" pitchFamily="34" charset="0"/>
              </a:rPr>
              <a:t>	</a:t>
            </a:r>
          </a:p>
          <a:p>
            <a:r>
              <a:rPr lang="en-US" sz="3200" b="1" dirty="0">
                <a:solidFill>
                  <a:schemeClr val="bg1"/>
                </a:solidFill>
                <a:latin typeface="Aleo Light" panose="00000400000000000000" pitchFamily="2" charset="0"/>
                <a:cs typeface="Arial" panose="020B0604020202020204" pitchFamily="34" charset="0"/>
              </a:rPr>
              <a:t>    		       A psalm of David, </a:t>
            </a:r>
          </a:p>
          <a:p>
            <a:r>
              <a:rPr lang="en-US" sz="3200" b="1" dirty="0">
                <a:solidFill>
                  <a:schemeClr val="bg1"/>
                </a:solidFill>
                <a:latin typeface="Aleo Light" panose="00000400000000000000" pitchFamily="2" charset="0"/>
                <a:cs typeface="Arial" panose="020B0604020202020204" pitchFamily="34" charset="0"/>
              </a:rPr>
              <a:t>	when he fled from Absalom his son. </a:t>
            </a:r>
            <a:endParaRPr lang="en-US" sz="3600" b="1" dirty="0">
              <a:solidFill>
                <a:schemeClr val="bg1"/>
              </a:solidFill>
              <a:latin typeface="Aleo Light" panose="00000400000000000000" pitchFamily="2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leo Light" panose="00000400000000000000" pitchFamily="2" charset="0"/>
                <a:cs typeface="Arial" panose="020B0604020202020204" pitchFamily="34" charset="0"/>
              </a:rPr>
              <a:t> 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0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78FBC-1225-C31E-05FF-F3E8865C0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C8D6BB-5C11-F853-8AB2-4EE7B11793DA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827A5701-CB25-CAEA-D2B0-AC05D964A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F415BF-703A-3E31-3B2F-DD9D5CEB4579}"/>
              </a:ext>
            </a:extLst>
          </p:cNvPr>
          <p:cNvSpPr txBox="1"/>
          <p:nvPr/>
        </p:nvSpPr>
        <p:spPr>
          <a:xfrm>
            <a:off x="3286297" y="612558"/>
            <a:ext cx="89832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Sequence of Books 1 and 2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1 (1-41)      David preserved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Book 2 (42-72)    David’s dynasty 					    preserved	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8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E8775-5250-08F1-AB4B-E9B870556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9FAF48-D6B1-B44B-C617-AE31EEBB37F5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FFC6AEED-4585-3B5F-6C04-6E7EF33BC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7E42C-7F21-92A2-784C-7410A75C37C0}"/>
              </a:ext>
            </a:extLst>
          </p:cNvPr>
          <p:cNvSpPr txBox="1"/>
          <p:nvPr/>
        </p:nvSpPr>
        <p:spPr>
          <a:xfrm>
            <a:off x="3286297" y="612558"/>
            <a:ext cx="898328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Sequence of Books 1 and 2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1 (1-41)      David preserved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</a:t>
            </a:r>
            <a:r>
              <a:rPr lang="en-US" sz="3200" b="1" dirty="0">
                <a:solidFill>
                  <a:schemeClr val="bg1"/>
                </a:solidFill>
                <a:latin typeface="Aleo Light" panose="00000400000000000000" pitchFamily="2" charset="0"/>
                <a:cs typeface="Arial" panose="020B0604020202020204" pitchFamily="34" charset="0"/>
              </a:rPr>
              <a:t>Psalms 42-44</a:t>
            </a:r>
          </a:p>
          <a:p>
            <a:endParaRPr lang="en-US" sz="1200" b="1" dirty="0">
              <a:solidFill>
                <a:schemeClr val="bg1"/>
              </a:solidFill>
              <a:latin typeface="Aleo Light" panose="00000400000000000000" pitchFamily="2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leo Light" panose="00000400000000000000" pitchFamily="2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solidFill>
                  <a:schemeClr val="bg1"/>
                </a:solidFill>
                <a:latin typeface="Aleo Light" panose="00000400000000000000" pitchFamily="2" charset="0"/>
                <a:cs typeface="Arial" panose="020B0604020202020204" pitchFamily="34" charset="0"/>
              </a:rPr>
              <a:t>The sons of Korah in the Exile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6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2633BA-24E5-7320-68DE-DAF194B6C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B07736-8F3D-B639-445B-4B8BDF0267F8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3205BCB8-786A-8C55-7818-642524CE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DC991C-10DD-231B-9F99-FCA1D32EB6CF}"/>
              </a:ext>
            </a:extLst>
          </p:cNvPr>
          <p:cNvSpPr txBox="1"/>
          <p:nvPr/>
        </p:nvSpPr>
        <p:spPr>
          <a:xfrm>
            <a:off x="3286297" y="612558"/>
            <a:ext cx="8983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0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AA8E7A-5D93-DEEF-1D32-DF3B5BD76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79C0E8-FAE6-FB5E-2E94-C70283D0C738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D1359E01-7401-5485-A56D-5A8B80820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0972A3-01A2-7158-3508-2307A3462478}"/>
              </a:ext>
            </a:extLst>
          </p:cNvPr>
          <p:cNvSpPr txBox="1"/>
          <p:nvPr/>
        </p:nvSpPr>
        <p:spPr>
          <a:xfrm>
            <a:off x="3286297" y="612558"/>
            <a:ext cx="8983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Reassurance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1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B992F-BCE3-BA20-72C1-E090370C2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876C7-BA36-8811-FC66-910D241E7C1D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AAA8AC2E-2D5C-A46C-6B73-1A9C419DC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732C8-4678-BE03-B9EE-15A4C0135E60}"/>
              </a:ext>
            </a:extLst>
          </p:cNvPr>
          <p:cNvSpPr txBox="1"/>
          <p:nvPr/>
        </p:nvSpPr>
        <p:spPr>
          <a:xfrm>
            <a:off x="3286297" y="612558"/>
            <a:ext cx="898328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These Psalms are by Various Authors.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/>
              <a:t>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65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0A7852-8E7F-195A-AFBA-83BF23493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19F928-4117-4E87-90D4-89E1B729A890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D3847222-C49B-FD0E-1789-6404EEE57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90778D-D55F-9859-3CCF-522B7205D52D}"/>
              </a:ext>
            </a:extLst>
          </p:cNvPr>
          <p:cNvSpPr txBox="1"/>
          <p:nvPr/>
        </p:nvSpPr>
        <p:spPr>
          <a:xfrm>
            <a:off x="3286297" y="612558"/>
            <a:ext cx="89832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These Psalms are by Various Authors.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/>
              <a:t>	</a:t>
            </a:r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42-49  Sons of Korah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50	  Asaph</a:t>
            </a:r>
          </a:p>
          <a:p>
            <a:r>
              <a:rPr lang="en-US" sz="2800" dirty="0">
                <a:solidFill>
                  <a:schemeClr val="bg1"/>
                </a:solidFill>
                <a:latin typeface="Aleo Light" panose="00000400000000000000" pitchFamily="2" charset="0"/>
              </a:rPr>
              <a:t>	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5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147F90-B2D7-DE15-FF74-8394D2871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EE270-11BD-7159-2805-34072267A477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646A93E5-1E72-7604-6ECD-1F9C2104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210526-F44D-8FAE-7A65-4724A89EB502}"/>
              </a:ext>
            </a:extLst>
          </p:cNvPr>
          <p:cNvSpPr txBox="1"/>
          <p:nvPr/>
        </p:nvSpPr>
        <p:spPr>
          <a:xfrm>
            <a:off x="3286297" y="612558"/>
            <a:ext cx="898328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These Psalms are by Various Authors.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/>
              <a:t>	</a:t>
            </a:r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42-49  Sons of Korah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50	  Asaph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</a:t>
            </a:r>
            <a:r>
              <a:rPr lang="fr-FR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51-65   David</a:t>
            </a:r>
            <a:endParaRPr lang="en-US" sz="28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66-67  Anonymous</a:t>
            </a:r>
            <a:endParaRPr lang="en-US" sz="28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68-70  David</a:t>
            </a:r>
            <a:endParaRPr lang="en-US" sz="28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71	  An </a:t>
            </a:r>
            <a:r>
              <a:rPr lang="fr-FR" sz="2800" b="1" dirty="0" err="1">
                <a:solidFill>
                  <a:schemeClr val="bg1"/>
                </a:solidFill>
                <a:latin typeface="Aleo Light" panose="00000400000000000000" pitchFamily="2" charset="0"/>
              </a:rPr>
              <a:t>old</a:t>
            </a:r>
            <a:r>
              <a:rPr lang="fr-FR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 man</a:t>
            </a:r>
            <a:endParaRPr lang="en-US" sz="28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fr-FR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72        Solomon</a:t>
            </a:r>
            <a:endParaRPr lang="en-US" sz="28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06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8B921A-1EF1-A3DB-3B6F-98657DEC4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87CEDE-9799-3E08-3721-6EC8AA2704E8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0AE086D6-4CD6-F6B7-A65A-DAA8E5122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EC7AD8-92DF-54F1-CA30-534E8B0C6678}"/>
              </a:ext>
            </a:extLst>
          </p:cNvPr>
          <p:cNvSpPr txBox="1"/>
          <p:nvPr/>
        </p:nvSpPr>
        <p:spPr>
          <a:xfrm>
            <a:off x="3286297" y="612558"/>
            <a:ext cx="89832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These Psalms are by Various Authors.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/>
              <a:t>	</a:t>
            </a:r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(In Book 1, 37 are ascribed to David.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There are no other named authors.) 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34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A9BE86-4068-6CB0-D01F-00EF5DF1E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5234F4-D28B-4865-D7C7-C75873600BA7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D4271721-6E02-C758-DD9A-2ECFA051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1E133-7CC1-D125-002B-BB4A5B823394}"/>
              </a:ext>
            </a:extLst>
          </p:cNvPr>
          <p:cNvSpPr txBox="1"/>
          <p:nvPr/>
        </p:nvSpPr>
        <p:spPr>
          <a:xfrm>
            <a:off x="3286297" y="612558"/>
            <a:ext cx="89832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These Psalms are by Various Authors.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    What are they doing? </a:t>
            </a:r>
          </a:p>
          <a:p>
            <a:endParaRPr lang="en-US" sz="28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7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CE9E28-CE96-CEE2-9DB0-9034EFFBE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C5D7B3-5818-43FB-A00E-A914F0139821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42FE5-293A-3B25-2425-5F8168FF5F60}"/>
              </a:ext>
            </a:extLst>
          </p:cNvPr>
          <p:cNvSpPr txBox="1"/>
          <p:nvPr/>
        </p:nvSpPr>
        <p:spPr>
          <a:xfrm>
            <a:off x="914400" y="626225"/>
            <a:ext cx="10673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This is only made possible by God’s faithfulness to His gracious covenants.</a:t>
            </a:r>
          </a:p>
        </p:txBody>
      </p:sp>
    </p:spTree>
    <p:extLst>
      <p:ext uri="{BB962C8B-B14F-4D97-AF65-F5344CB8AC3E}">
        <p14:creationId xmlns:p14="http://schemas.microsoft.com/office/powerpoint/2010/main" val="263692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BCE221-7058-5388-B105-D38D5EFD1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4AB887-8FE7-BDA2-9B22-9E43340F00B4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919B1132-BFA4-55C1-F291-49D35B1D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22951-2E56-38C6-FB1E-0C9B15FF9203}"/>
              </a:ext>
            </a:extLst>
          </p:cNvPr>
          <p:cNvSpPr txBox="1"/>
          <p:nvPr/>
        </p:nvSpPr>
        <p:spPr>
          <a:xfrm>
            <a:off x="3286297" y="612558"/>
            <a:ext cx="89832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These Psalms are by Various Authors.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    What are they doing? </a:t>
            </a:r>
          </a:p>
          <a:p>
            <a:endParaRPr lang="en-US" sz="28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Lamenting and reflecting, 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progressing to hope, and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providing answers. 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78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3E69D2-27B0-2C8A-DCD6-D6777167C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51F950-29AF-E85D-3697-6D7DAF2D3300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AFA3A3B3-F308-78A8-45C5-A37D1B7F0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365674-9308-2A3F-103C-72F062EBA96F}"/>
              </a:ext>
            </a:extLst>
          </p:cNvPr>
          <p:cNvSpPr txBox="1"/>
          <p:nvPr/>
        </p:nvSpPr>
        <p:spPr>
          <a:xfrm>
            <a:off x="3286297" y="612558"/>
            <a:ext cx="898328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romanUcPeriod"/>
            </a:pP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Psalms are by Various Authors.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romanUcPeriod" startAt="2"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of David’s Psalms are His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Events He is Experiencing.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/>
              <a:t>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48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4E12E6-F6F4-A554-10A0-2FDE124CB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B17181-E6DE-671A-E0FB-C866820412CA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3EC469B4-5455-3B88-B774-9BDE388B7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D8BF2C-22DC-D420-7915-29B3BC86245B}"/>
              </a:ext>
            </a:extLst>
          </p:cNvPr>
          <p:cNvSpPr txBox="1"/>
          <p:nvPr/>
        </p:nvSpPr>
        <p:spPr>
          <a:xfrm>
            <a:off x="3286297" y="612558"/>
            <a:ext cx="89832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romanUcPeriod"/>
            </a:pP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Psalms are by Various Authors.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romanUcPeriod" startAt="2"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of David’s Psalms are His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Events He is Experiencing.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/>
              <a:t>	</a:t>
            </a:r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Book 1   4 out of 37 are his responses to named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	     events. 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4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0121CC-F0F2-89E9-666B-F7BA6FB30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20C86F-2835-A36B-0245-A32E719015C0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E73B46D8-F713-46D1-D384-D86F8A610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CF5B6-A6A7-49FC-D7CF-4DBA26557300}"/>
              </a:ext>
            </a:extLst>
          </p:cNvPr>
          <p:cNvSpPr txBox="1"/>
          <p:nvPr/>
        </p:nvSpPr>
        <p:spPr>
          <a:xfrm>
            <a:off x="3286297" y="612558"/>
            <a:ext cx="898328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romanUcPeriod"/>
            </a:pP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Psalms are by Various Authors.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romanUcPeriod" startAt="2"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of David’s Psalms are His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Events He is Experiencing.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/>
              <a:t>	</a:t>
            </a:r>
            <a:r>
              <a:rPr lang="en-US" sz="2800" dirty="0">
                <a:solidFill>
                  <a:schemeClr val="bg1"/>
                </a:solidFill>
                <a:latin typeface="Aleo Light" panose="00000400000000000000" pitchFamily="2" charset="0"/>
              </a:rPr>
              <a:t>Book 1   4 out of 37 are his responses to named</a:t>
            </a:r>
          </a:p>
          <a:p>
            <a:r>
              <a:rPr lang="en-US" sz="2800" dirty="0">
                <a:solidFill>
                  <a:schemeClr val="bg1"/>
                </a:solidFill>
                <a:latin typeface="Aleo Light" panose="00000400000000000000" pitchFamily="2" charset="0"/>
              </a:rPr>
              <a:t>		     events.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Book 2   8 out of 18 are his responses to named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	     events.  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14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2D7A3-CCBE-C75D-5398-21B671B3D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A656D1-0D4D-2AC6-C43D-3101207BEE79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C6B325EF-78A5-D98F-41C4-C2839EFC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FBA1E-1F0A-647F-6F7F-C3A627EA654A}"/>
              </a:ext>
            </a:extLst>
          </p:cNvPr>
          <p:cNvSpPr txBox="1"/>
          <p:nvPr/>
        </p:nvSpPr>
        <p:spPr>
          <a:xfrm>
            <a:off x="3286297" y="612558"/>
            <a:ext cx="89832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Many of David’s Psalms are His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Events He is Experiencing.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endParaRPr lang="en-US" sz="12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Aleo Light" panose="00000400000000000000" pitchFamily="2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Psalm 51   		David’s own sin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</a:t>
            </a:r>
            <a:endParaRPr lang="en-US" sz="16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leo Light" panose="00000400000000000000" pitchFamily="2" charset="0"/>
              </a:rPr>
              <a:t>	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06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8DC6DC-23EF-527C-5235-151740FA0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0C9BDD-DF09-DFA2-5CE3-9D5D1E53EA38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45131AD6-5CD0-8C93-4FC3-0A6C94C4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BA1C31-5FAF-6DCE-6016-4A3235D63332}"/>
              </a:ext>
            </a:extLst>
          </p:cNvPr>
          <p:cNvSpPr txBox="1"/>
          <p:nvPr/>
        </p:nvSpPr>
        <p:spPr>
          <a:xfrm>
            <a:off x="3286297" y="612558"/>
            <a:ext cx="8983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Many of David’s Psalms are His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Events He is Experiencing.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endParaRPr lang="en-US" sz="12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Aleo Light" panose="00000400000000000000" pitchFamily="2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Psalm 51   		David’s own sin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Psalms 52-64  	David’s enemies </a:t>
            </a:r>
          </a:p>
          <a:p>
            <a:endParaRPr lang="en-US" sz="16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leo Light" panose="00000400000000000000" pitchFamily="2" charset="0"/>
              </a:rPr>
              <a:t>	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6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EA8-F087-F0F2-76F6-FFAB88433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E26B13-F9B0-3F33-4A62-B5D6DB30D5DC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37DF6F79-C837-A41C-2341-880C47A62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B8E9EC-23F8-5EA8-272E-3219C1B96469}"/>
              </a:ext>
            </a:extLst>
          </p:cNvPr>
          <p:cNvSpPr txBox="1"/>
          <p:nvPr/>
        </p:nvSpPr>
        <p:spPr>
          <a:xfrm>
            <a:off x="3286297" y="612558"/>
            <a:ext cx="898328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Many of David’s Psalms are His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Events He is Experiencing.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endParaRPr lang="en-US" sz="12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Aleo Light" panose="00000400000000000000" pitchFamily="2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Psalm 51   		David’s own sin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Psalms 52-64  	David’s enemies </a:t>
            </a:r>
          </a:p>
          <a:p>
            <a:endParaRPr lang="en-US" sz="16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leo Light" panose="00000400000000000000" pitchFamily="2" charset="0"/>
              </a:rPr>
              <a:t>	      </a:t>
            </a:r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52	Doeg, the Edomite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   54   the Ziphites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   56   the Philistines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   57   Saul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   59   Saul’s murderous assassins 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   60  Gentile nations 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   63   the waterless wilderness </a:t>
            </a:r>
            <a:endParaRPr lang="en-US" sz="16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66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F94B12-6751-C376-9EF0-822F857BD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364EA5-D1DE-7C3D-2C0D-F01F4BCF3B9B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C1A937EC-0AC2-FF95-3D0C-01144959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A31ED4-2148-5F85-E495-B65647CB8AEE}"/>
              </a:ext>
            </a:extLst>
          </p:cNvPr>
          <p:cNvSpPr txBox="1"/>
          <p:nvPr/>
        </p:nvSpPr>
        <p:spPr>
          <a:xfrm>
            <a:off x="3286297" y="612558"/>
            <a:ext cx="89832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Many of David’s Psalms are His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Events He is Experiencing.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endParaRPr lang="en-US" sz="12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Aleo Light" panose="00000400000000000000" pitchFamily="2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Psalm 51   		David’s own sin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Psalms 52-64  	David’s enemies </a:t>
            </a:r>
          </a:p>
          <a:p>
            <a:endParaRPr lang="en-US" sz="16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leo Light" panose="00000400000000000000" pitchFamily="2" charset="0"/>
              </a:rPr>
              <a:t>	      </a:t>
            </a:r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53	Atheists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   55    a nameless close friend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   58    the wicked 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   61    the false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03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644E6A-F980-1677-2C29-6E4147D53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1005F8-586C-E998-B85D-332F1E6BE7E7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8B4A8AC1-E90B-4C35-7E65-2E90CE60C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357D6C-E2FD-332C-96AE-37FDE557E933}"/>
              </a:ext>
            </a:extLst>
          </p:cNvPr>
          <p:cNvSpPr txBox="1"/>
          <p:nvPr/>
        </p:nvSpPr>
        <p:spPr>
          <a:xfrm>
            <a:off x="3286297" y="612558"/>
            <a:ext cx="89832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Many of David’s Psalms are His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Events He is Experiencing.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endParaRPr lang="en-US" sz="12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Aleo Light" panose="00000400000000000000" pitchFamily="2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Psalm 51   		David’s own sin</a:t>
            </a:r>
          </a:p>
          <a:p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	Psalms 52-64  	David’s enemies </a:t>
            </a:r>
          </a:p>
          <a:p>
            <a:endParaRPr lang="en-US" sz="1600" b="1" dirty="0">
              <a:solidFill>
                <a:schemeClr val="bg1"/>
              </a:solidFill>
              <a:latin typeface="Aleo Light" panose="00000400000000000000" pitchFamily="2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leo Light" panose="00000400000000000000" pitchFamily="2" charset="0"/>
              </a:rPr>
              <a:t>	      </a:t>
            </a:r>
            <a:r>
              <a:rPr lang="en-US" sz="2800" b="1" dirty="0">
                <a:solidFill>
                  <a:schemeClr val="bg1"/>
                </a:solidFill>
                <a:latin typeface="Aleo Light" panose="00000400000000000000" pitchFamily="2" charset="0"/>
              </a:rPr>
              <a:t>All of these threatened the Covenant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36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5833DD-F488-6F16-4BA1-F69F7F351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30593-FC99-43EA-287B-4AB35BD0F6DF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EA89D5A4-B820-4158-654C-9F4D8458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3C60D-7FFC-0CE9-8118-0FFA47750C7F}"/>
              </a:ext>
            </a:extLst>
          </p:cNvPr>
          <p:cNvSpPr txBox="1"/>
          <p:nvPr/>
        </p:nvSpPr>
        <p:spPr>
          <a:xfrm>
            <a:off x="3286297" y="612558"/>
            <a:ext cx="898328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romanUcPeriod"/>
            </a:pP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Psalms are by Various Authors. </a:t>
            </a:r>
            <a:endParaRPr lang="en-US" sz="1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romanUcPeriod" startAt="2"/>
            </a:pP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of David’s Psalms are His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Events He is Experiencing.</a:t>
            </a:r>
            <a:endParaRPr lang="en-US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7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6CEB49-84A7-123A-4460-267B80663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C80A88-5907-421F-4715-D9CBB6B3202E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6A1192D1-9E8C-3B7D-83D9-CA8A239C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3"/>
            <a:ext cx="4390769" cy="5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79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A5204E-ABC4-3001-926F-F46939D6C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5E8E04-D04F-FED0-62C2-99E028A85EB2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7383C923-E4E7-0ED2-C5FC-E62362F5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CCCC96-F7DD-5304-2418-6E3E6E4970D9}"/>
              </a:ext>
            </a:extLst>
          </p:cNvPr>
          <p:cNvSpPr txBox="1"/>
          <p:nvPr/>
        </p:nvSpPr>
        <p:spPr>
          <a:xfrm>
            <a:off x="3286297" y="612558"/>
            <a:ext cx="89832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romanUcPeriod"/>
            </a:pP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Psalms are by Various Authors. </a:t>
            </a:r>
            <a:endParaRPr lang="en-US" sz="1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romanUcPeriod" startAt="2"/>
            </a:pP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of David’s Psalms are His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Events He is Experiencing.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These Psalms are for the Encouragement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Righteous . . . </a:t>
            </a:r>
            <a:r>
              <a:rPr lang="en-US" dirty="0"/>
              <a:t>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96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76CDA4-3D3D-AADF-8149-E741FE68E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7F463-26E4-C7EF-413A-05C98E6FF872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BD638CBC-57F2-BE75-816B-EC35A841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0AC208-1A2F-7E62-B19F-011AE16A9D3D}"/>
              </a:ext>
            </a:extLst>
          </p:cNvPr>
          <p:cNvSpPr txBox="1"/>
          <p:nvPr/>
        </p:nvSpPr>
        <p:spPr>
          <a:xfrm>
            <a:off x="3286297" y="612558"/>
            <a:ext cx="898328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Book 2 (42-72)    David’s dynasty 					    preserved	</a:t>
            </a:r>
          </a:p>
          <a:p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romanUcPeriod"/>
            </a:pP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Psalms are by Various Authors. </a:t>
            </a:r>
            <a:endParaRPr lang="en-US" sz="1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romanUcPeriod" startAt="2"/>
            </a:pP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of David’s Psalms are His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Events He is Experiencing.</a:t>
            </a: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These Psalms are for the Encouragement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Righteous . . . when the covenant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seemed most threatened.</a:t>
            </a:r>
            <a:endParaRPr lang="en-US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/>
              <a:t>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17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88F275-59DE-11F5-CBA0-A5374444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1D76D6-3E46-318A-5372-485D1B6B8836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56251058-182B-ACB1-7971-0E108D18F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01C11B-0426-D636-A607-FEB82D91766D}"/>
              </a:ext>
            </a:extLst>
          </p:cNvPr>
          <p:cNvSpPr txBox="1"/>
          <p:nvPr/>
        </p:nvSpPr>
        <p:spPr>
          <a:xfrm>
            <a:off x="3535680" y="800100"/>
            <a:ext cx="8733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emember Jesus Christ, risen from the dead, descendant of David, according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my gospel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 Timothy 2:8;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NASB 95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CE725A-A498-4A82-065F-C294031EA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E4B751-B3F6-3EE7-586E-EBDBF491D0EB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A5F594B4-2DCA-D2A0-AC25-94C68347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EAA15C-3086-0A44-B483-F3898DC12069}"/>
              </a:ext>
            </a:extLst>
          </p:cNvPr>
          <p:cNvSpPr txBox="1"/>
          <p:nvPr/>
        </p:nvSpPr>
        <p:spPr>
          <a:xfrm>
            <a:off x="3535680" y="800100"/>
            <a:ext cx="87339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“</a:t>
            </a:r>
            <a:r>
              <a:rPr lang="en-US" sz="4000" b="1" dirty="0">
                <a:solidFill>
                  <a:schemeClr val="bg1"/>
                </a:solidFill>
              </a:rPr>
              <a:t>I</a:t>
            </a:r>
            <a:r>
              <a:rPr lang="en-US" sz="3200" b="1" dirty="0">
                <a:solidFill>
                  <a:schemeClr val="bg1"/>
                </a:solidFill>
              </a:rPr>
              <a:t>, Jesus, have sent My angel to testify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to you these things for the churches.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 am the root and the descendant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of David, the bright morning star”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(Revelation 22:16;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NASB 95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31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562FB-F538-AFA2-AB7B-449427AE6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8AB76-D2B6-5EAB-C5B7-333269C82E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67" y="0"/>
            <a:ext cx="12227767" cy="701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26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96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EDFEDF-5A7C-E3B8-F04D-0909CE1B5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701FE6-764D-AAE4-A646-15F42246384A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35791A88-44E3-8701-8F5F-94B93EC7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3C3DD1-BBA7-526C-C631-C7E5A7790E3D}"/>
              </a:ext>
            </a:extLst>
          </p:cNvPr>
          <p:cNvSpPr txBox="1"/>
          <p:nvPr/>
        </p:nvSpPr>
        <p:spPr>
          <a:xfrm>
            <a:off x="3535680" y="800100"/>
            <a:ext cx="87339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house and your kingdom shall endure before Me forever; your throne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be established forever”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 Sam. 7:16;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NASB 95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4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6C7567-2E0E-635C-749D-CD5AEE1F0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1888F2-AE15-E81F-B866-355426C1DE73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92674BE7-E34F-A2D1-6906-424AA6538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0664DB-0E8B-AB4D-3598-758C848859E7}"/>
              </a:ext>
            </a:extLst>
          </p:cNvPr>
          <p:cNvSpPr txBox="1"/>
          <p:nvPr/>
        </p:nvSpPr>
        <p:spPr>
          <a:xfrm>
            <a:off x="3535680" y="800100"/>
            <a:ext cx="8733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made a covenant with My chosen;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sworn to David My servant, I will establish your seed forever and build up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throne to all generations. . . .  </a:t>
            </a:r>
          </a:p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lovingkindness I will keep for him forever, and My covenant shall be confirmed to him. So I will establish his descendants forever and his throne as the days of heaven”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(Ps. 89:3-4, 28-29;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NASB 95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3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1F156-5FD0-1341-A708-977777761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0AA78C-C33E-75F8-1992-9F3DB96C6895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95D69612-096E-A2F4-D2A8-613DE3E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5CA5EF-EC5D-C506-A24E-E967368D9535}"/>
              </a:ext>
            </a:extLst>
          </p:cNvPr>
          <p:cNvSpPr txBox="1"/>
          <p:nvPr/>
        </p:nvSpPr>
        <p:spPr>
          <a:xfrm>
            <a:off x="3535680" y="800100"/>
            <a:ext cx="8733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will be great and will be called the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of the Most High; and the Lord God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give Him the throne of His father David; and He will reign over the house of Jacob forever, and His kingdom will have no end”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(Lk. 1:32-33;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NASB 95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4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1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1200" y="889001"/>
            <a:ext cx="10048724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Aleo Light" charset="0"/>
              </a:rPr>
              <a:t>The Davidic Covenant’s gracious provisions are God’s promises that David’s seed, kingdom, and throne would be established forever, all of which are </a:t>
            </a:r>
          </a:p>
          <a:p>
            <a:r>
              <a:rPr lang="en-US" sz="3200" b="1" dirty="0">
                <a:solidFill>
                  <a:schemeClr val="bg1"/>
                </a:solidFill>
                <a:latin typeface="Aleo Light" charset="0"/>
              </a:rPr>
              <a:t>fulfilled in David’s ultimate descendant, </a:t>
            </a:r>
          </a:p>
          <a:p>
            <a:r>
              <a:rPr lang="en-US" sz="3200" b="1" dirty="0">
                <a:solidFill>
                  <a:schemeClr val="bg1"/>
                </a:solidFill>
                <a:latin typeface="Aleo Light" charset="0"/>
              </a:rPr>
              <a:t>the Lord Jesus Christ.</a:t>
            </a:r>
          </a:p>
          <a:p>
            <a:r>
              <a:rPr lang="en-US" sz="3200" b="1" dirty="0">
                <a:solidFill>
                  <a:schemeClr val="bg1"/>
                </a:solidFill>
                <a:latin typeface="Aleo Light" charset="0"/>
              </a:rPr>
              <a:t> </a:t>
            </a:r>
          </a:p>
          <a:p>
            <a:endParaRPr lang="en-US" sz="3200" b="1" dirty="0">
              <a:solidFill>
                <a:schemeClr val="bg1"/>
              </a:solidFill>
              <a:latin typeface="Aleo Light" charset="0"/>
            </a:endParaRPr>
          </a:p>
          <a:p>
            <a:endParaRPr lang="en-US" sz="2400" b="1" dirty="0">
              <a:solidFill>
                <a:schemeClr val="bg1"/>
              </a:solidFill>
              <a:latin typeface="Aleo Light" charset="0"/>
            </a:endParaRPr>
          </a:p>
          <a:p>
            <a:endParaRPr lang="en-US" sz="2667" b="1" dirty="0">
              <a:solidFill>
                <a:schemeClr val="bg1"/>
              </a:solidFill>
              <a:latin typeface="Aleo Light"/>
            </a:endParaRPr>
          </a:p>
          <a:p>
            <a:endParaRPr lang="en-US" sz="2667" b="1" dirty="0">
              <a:solidFill>
                <a:schemeClr val="bg1"/>
              </a:solidFill>
              <a:latin typeface="Aleo Light" charset="0"/>
            </a:endParaRPr>
          </a:p>
          <a:p>
            <a:endParaRPr lang="en-US" sz="2133" b="1" i="1" dirty="0">
              <a:solidFill>
                <a:schemeClr val="bg1"/>
              </a:solidFill>
              <a:latin typeface="Aleo Light" charset="0"/>
            </a:endParaRPr>
          </a:p>
          <a:p>
            <a:endParaRPr lang="en-US" sz="2133" b="1" i="1" dirty="0">
              <a:solidFill>
                <a:schemeClr val="bg1"/>
              </a:solidFill>
              <a:latin typeface="Aleo Light" charset="0"/>
            </a:endParaRPr>
          </a:p>
          <a:p>
            <a:endParaRPr lang="en-US" sz="3200" i="1" dirty="0">
              <a:solidFill>
                <a:schemeClr val="bg1"/>
              </a:solidFill>
              <a:latin typeface="Ale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9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86BBA-1CB8-2BB1-4007-66AA5EDC8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76157-BDF4-A315-F4B8-FC0DF5F39741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A726CDCC-B764-06CB-5224-FD7FD2C2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AAA8A0-769C-7CF8-C904-5782DD5DE345}"/>
              </a:ext>
            </a:extLst>
          </p:cNvPr>
          <p:cNvSpPr txBox="1"/>
          <p:nvPr/>
        </p:nvSpPr>
        <p:spPr>
          <a:xfrm>
            <a:off x="3286297" y="612558"/>
            <a:ext cx="898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Sequence of Books 1 and 2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1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6DACA6-1A53-5B05-3F96-0CDDE7267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4D6930-A28E-9D05-301E-B17A8A0563CF}"/>
              </a:ext>
            </a:extLst>
          </p:cNvPr>
          <p:cNvSpPr txBox="1"/>
          <p:nvPr/>
        </p:nvSpPr>
        <p:spPr>
          <a:xfrm>
            <a:off x="6362700" y="80010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atholic Culture: Inspiration for Salvation God Adonai Allah Alaha ...">
            <a:extLst>
              <a:ext uri="{FF2B5EF4-FFF2-40B4-BE49-F238E27FC236}">
                <a16:creationId xmlns:a16="http://schemas.microsoft.com/office/drawing/2014/main" id="{C894D2AF-5E9A-4228-875E-B026E851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15" y="457774"/>
            <a:ext cx="2795015" cy="37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10920F-DC94-D0D8-2FAB-10C34607D878}"/>
              </a:ext>
            </a:extLst>
          </p:cNvPr>
          <p:cNvSpPr txBox="1"/>
          <p:nvPr/>
        </p:nvSpPr>
        <p:spPr>
          <a:xfrm>
            <a:off x="3286297" y="612558"/>
            <a:ext cx="898328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Sequence of Books 1 and 2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1 (1-41)      David preserved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06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1310</Words>
  <Application>Microsoft Office PowerPoint</Application>
  <PresentationFormat>Widescreen</PresentationFormat>
  <Paragraphs>262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Aleo Light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Minnick</dc:creator>
  <cp:lastModifiedBy>Mark Minnick</cp:lastModifiedBy>
  <cp:revision>1</cp:revision>
  <dcterms:created xsi:type="dcterms:W3CDTF">2026-04-01T20:01:47Z</dcterms:created>
  <dcterms:modified xsi:type="dcterms:W3CDTF">2026-04-01T22:14:19Z</dcterms:modified>
</cp:coreProperties>
</file>