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73" r:id="rId2"/>
    <p:sldId id="404" r:id="rId3"/>
    <p:sldId id="662" r:id="rId4"/>
    <p:sldId id="818" r:id="rId5"/>
    <p:sldId id="799" r:id="rId6"/>
    <p:sldId id="822" r:id="rId7"/>
    <p:sldId id="838" r:id="rId8"/>
    <p:sldId id="843" r:id="rId9"/>
    <p:sldId id="820" r:id="rId10"/>
    <p:sldId id="860" r:id="rId11"/>
    <p:sldId id="854" r:id="rId12"/>
    <p:sldId id="853" r:id="rId13"/>
    <p:sldId id="861" r:id="rId14"/>
    <p:sldId id="863" r:id="rId15"/>
    <p:sldId id="862" r:id="rId16"/>
    <p:sldId id="864" r:id="rId17"/>
    <p:sldId id="866" r:id="rId18"/>
    <p:sldId id="844" r:id="rId19"/>
    <p:sldId id="857" r:id="rId20"/>
    <p:sldId id="856" r:id="rId21"/>
    <p:sldId id="858" r:id="rId22"/>
    <p:sldId id="852" r:id="rId23"/>
    <p:sldId id="867" r:id="rId24"/>
    <p:sldId id="847" r:id="rId25"/>
    <p:sldId id="848" r:id="rId26"/>
    <p:sldId id="859" r:id="rId27"/>
    <p:sldId id="855" r:id="rId28"/>
    <p:sldId id="816" r:id="rId29"/>
    <p:sldId id="849" r:id="rId30"/>
    <p:sldId id="807" r:id="rId31"/>
    <p:sldId id="808" r:id="rId32"/>
    <p:sldId id="851" r:id="rId33"/>
    <p:sldId id="257"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599"/>
    <a:srgbClr val="7321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CD6AEE-2C5A-4D88-AF27-0128633918D7}" v="40" dt="2025-02-23T20:46:51.3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23" autoAdjust="0"/>
    <p:restoredTop sz="94660"/>
  </p:normalViewPr>
  <p:slideViewPr>
    <p:cSldViewPr snapToGrid="0">
      <p:cViewPr varScale="1">
        <p:scale>
          <a:sx n="79" d="100"/>
          <a:sy n="79" d="100"/>
        </p:scale>
        <p:origin x="250"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Minnick" userId="de682af5-f098-456e-a33a-d0c41ef9479f" providerId="ADAL" clId="{6CCD6AEE-2C5A-4D88-AF27-0128633918D7}"/>
    <pc:docChg chg="custSel addSld delSld modSld sldOrd">
      <pc:chgData name="Mark Minnick" userId="de682af5-f098-456e-a33a-d0c41ef9479f" providerId="ADAL" clId="{6CCD6AEE-2C5A-4D88-AF27-0128633918D7}" dt="2025-02-23T21:11:27.811" v="2213" actId="1076"/>
      <pc:docMkLst>
        <pc:docMk/>
      </pc:docMkLst>
      <pc:sldChg chg="del">
        <pc:chgData name="Mark Minnick" userId="de682af5-f098-456e-a33a-d0c41ef9479f" providerId="ADAL" clId="{6CCD6AEE-2C5A-4D88-AF27-0128633918D7}" dt="2025-02-23T01:17:19.481" v="0" actId="47"/>
        <pc:sldMkLst>
          <pc:docMk/>
          <pc:sldMk cId="2859498683" sldId="744"/>
        </pc:sldMkLst>
      </pc:sldChg>
      <pc:sldChg chg="del">
        <pc:chgData name="Mark Minnick" userId="de682af5-f098-456e-a33a-d0c41ef9479f" providerId="ADAL" clId="{6CCD6AEE-2C5A-4D88-AF27-0128633918D7}" dt="2025-02-23T01:17:19.481" v="0" actId="47"/>
        <pc:sldMkLst>
          <pc:docMk/>
          <pc:sldMk cId="2697291066" sldId="753"/>
        </pc:sldMkLst>
      </pc:sldChg>
      <pc:sldChg chg="del">
        <pc:chgData name="Mark Minnick" userId="de682af5-f098-456e-a33a-d0c41ef9479f" providerId="ADAL" clId="{6CCD6AEE-2C5A-4D88-AF27-0128633918D7}" dt="2025-02-23T01:17:19.481" v="0" actId="47"/>
        <pc:sldMkLst>
          <pc:docMk/>
          <pc:sldMk cId="3687871989" sldId="760"/>
        </pc:sldMkLst>
      </pc:sldChg>
      <pc:sldChg chg="del">
        <pc:chgData name="Mark Minnick" userId="de682af5-f098-456e-a33a-d0c41ef9479f" providerId="ADAL" clId="{6CCD6AEE-2C5A-4D88-AF27-0128633918D7}" dt="2025-02-23T01:17:19.481" v="0" actId="47"/>
        <pc:sldMkLst>
          <pc:docMk/>
          <pc:sldMk cId="2172402817" sldId="776"/>
        </pc:sldMkLst>
      </pc:sldChg>
      <pc:sldChg chg="del">
        <pc:chgData name="Mark Minnick" userId="de682af5-f098-456e-a33a-d0c41ef9479f" providerId="ADAL" clId="{6CCD6AEE-2C5A-4D88-AF27-0128633918D7}" dt="2025-02-23T01:17:19.481" v="0" actId="47"/>
        <pc:sldMkLst>
          <pc:docMk/>
          <pc:sldMk cId="694148557" sldId="779"/>
        </pc:sldMkLst>
      </pc:sldChg>
      <pc:sldChg chg="del">
        <pc:chgData name="Mark Minnick" userId="de682af5-f098-456e-a33a-d0c41ef9479f" providerId="ADAL" clId="{6CCD6AEE-2C5A-4D88-AF27-0128633918D7}" dt="2025-02-23T01:17:19.481" v="0" actId="47"/>
        <pc:sldMkLst>
          <pc:docMk/>
          <pc:sldMk cId="2672914966" sldId="780"/>
        </pc:sldMkLst>
      </pc:sldChg>
      <pc:sldChg chg="del">
        <pc:chgData name="Mark Minnick" userId="de682af5-f098-456e-a33a-d0c41ef9479f" providerId="ADAL" clId="{6CCD6AEE-2C5A-4D88-AF27-0128633918D7}" dt="2025-02-23T01:17:19.481" v="0" actId="47"/>
        <pc:sldMkLst>
          <pc:docMk/>
          <pc:sldMk cId="51776413" sldId="782"/>
        </pc:sldMkLst>
      </pc:sldChg>
      <pc:sldChg chg="del">
        <pc:chgData name="Mark Minnick" userId="de682af5-f098-456e-a33a-d0c41ef9479f" providerId="ADAL" clId="{6CCD6AEE-2C5A-4D88-AF27-0128633918D7}" dt="2025-02-23T01:17:19.481" v="0" actId="47"/>
        <pc:sldMkLst>
          <pc:docMk/>
          <pc:sldMk cId="2875514046" sldId="784"/>
        </pc:sldMkLst>
      </pc:sldChg>
      <pc:sldChg chg="del">
        <pc:chgData name="Mark Minnick" userId="de682af5-f098-456e-a33a-d0c41ef9479f" providerId="ADAL" clId="{6CCD6AEE-2C5A-4D88-AF27-0128633918D7}" dt="2025-02-23T01:17:19.481" v="0" actId="47"/>
        <pc:sldMkLst>
          <pc:docMk/>
          <pc:sldMk cId="4132780212" sldId="785"/>
        </pc:sldMkLst>
      </pc:sldChg>
      <pc:sldChg chg="del">
        <pc:chgData name="Mark Minnick" userId="de682af5-f098-456e-a33a-d0c41ef9479f" providerId="ADAL" clId="{6CCD6AEE-2C5A-4D88-AF27-0128633918D7}" dt="2025-02-23T01:17:19.481" v="0" actId="47"/>
        <pc:sldMkLst>
          <pc:docMk/>
          <pc:sldMk cId="85150997" sldId="786"/>
        </pc:sldMkLst>
      </pc:sldChg>
      <pc:sldChg chg="del">
        <pc:chgData name="Mark Minnick" userId="de682af5-f098-456e-a33a-d0c41ef9479f" providerId="ADAL" clId="{6CCD6AEE-2C5A-4D88-AF27-0128633918D7}" dt="2025-02-23T01:17:19.481" v="0" actId="47"/>
        <pc:sldMkLst>
          <pc:docMk/>
          <pc:sldMk cId="43694822" sldId="787"/>
        </pc:sldMkLst>
      </pc:sldChg>
      <pc:sldChg chg="del">
        <pc:chgData name="Mark Minnick" userId="de682af5-f098-456e-a33a-d0c41ef9479f" providerId="ADAL" clId="{6CCD6AEE-2C5A-4D88-AF27-0128633918D7}" dt="2025-02-23T01:17:19.481" v="0" actId="47"/>
        <pc:sldMkLst>
          <pc:docMk/>
          <pc:sldMk cId="2689656599" sldId="789"/>
        </pc:sldMkLst>
      </pc:sldChg>
      <pc:sldChg chg="del">
        <pc:chgData name="Mark Minnick" userId="de682af5-f098-456e-a33a-d0c41ef9479f" providerId="ADAL" clId="{6CCD6AEE-2C5A-4D88-AF27-0128633918D7}" dt="2025-02-23T01:17:19.481" v="0" actId="47"/>
        <pc:sldMkLst>
          <pc:docMk/>
          <pc:sldMk cId="3593222662" sldId="790"/>
        </pc:sldMkLst>
      </pc:sldChg>
      <pc:sldChg chg="del">
        <pc:chgData name="Mark Minnick" userId="de682af5-f098-456e-a33a-d0c41ef9479f" providerId="ADAL" clId="{6CCD6AEE-2C5A-4D88-AF27-0128633918D7}" dt="2025-02-23T01:17:19.481" v="0" actId="47"/>
        <pc:sldMkLst>
          <pc:docMk/>
          <pc:sldMk cId="554194114" sldId="797"/>
        </pc:sldMkLst>
      </pc:sldChg>
      <pc:sldChg chg="del">
        <pc:chgData name="Mark Minnick" userId="de682af5-f098-456e-a33a-d0c41ef9479f" providerId="ADAL" clId="{6CCD6AEE-2C5A-4D88-AF27-0128633918D7}" dt="2025-02-23T01:17:19.481" v="0" actId="47"/>
        <pc:sldMkLst>
          <pc:docMk/>
          <pc:sldMk cId="2721906642" sldId="800"/>
        </pc:sldMkLst>
      </pc:sldChg>
      <pc:sldChg chg="del">
        <pc:chgData name="Mark Minnick" userId="de682af5-f098-456e-a33a-d0c41ef9479f" providerId="ADAL" clId="{6CCD6AEE-2C5A-4D88-AF27-0128633918D7}" dt="2025-02-23T01:17:19.481" v="0" actId="47"/>
        <pc:sldMkLst>
          <pc:docMk/>
          <pc:sldMk cId="2024139701" sldId="809"/>
        </pc:sldMkLst>
      </pc:sldChg>
      <pc:sldChg chg="del">
        <pc:chgData name="Mark Minnick" userId="de682af5-f098-456e-a33a-d0c41ef9479f" providerId="ADAL" clId="{6CCD6AEE-2C5A-4D88-AF27-0128633918D7}" dt="2025-02-23T01:17:19.481" v="0" actId="47"/>
        <pc:sldMkLst>
          <pc:docMk/>
          <pc:sldMk cId="3055181426" sldId="813"/>
        </pc:sldMkLst>
      </pc:sldChg>
      <pc:sldChg chg="del">
        <pc:chgData name="Mark Minnick" userId="de682af5-f098-456e-a33a-d0c41ef9479f" providerId="ADAL" clId="{6CCD6AEE-2C5A-4D88-AF27-0128633918D7}" dt="2025-02-23T01:17:19.481" v="0" actId="47"/>
        <pc:sldMkLst>
          <pc:docMk/>
          <pc:sldMk cId="1976598312" sldId="814"/>
        </pc:sldMkLst>
      </pc:sldChg>
      <pc:sldChg chg="del">
        <pc:chgData name="Mark Minnick" userId="de682af5-f098-456e-a33a-d0c41ef9479f" providerId="ADAL" clId="{6CCD6AEE-2C5A-4D88-AF27-0128633918D7}" dt="2025-02-23T01:17:19.481" v="0" actId="47"/>
        <pc:sldMkLst>
          <pc:docMk/>
          <pc:sldMk cId="2439182039" sldId="815"/>
        </pc:sldMkLst>
      </pc:sldChg>
      <pc:sldChg chg="modSp ord">
        <pc:chgData name="Mark Minnick" userId="de682af5-f098-456e-a33a-d0c41ef9479f" providerId="ADAL" clId="{6CCD6AEE-2C5A-4D88-AF27-0128633918D7}" dt="2025-02-23T20:30:50.555" v="2192" actId="1076"/>
        <pc:sldMkLst>
          <pc:docMk/>
          <pc:sldMk cId="3165317028" sldId="816"/>
        </pc:sldMkLst>
        <pc:picChg chg="mod">
          <ac:chgData name="Mark Minnick" userId="de682af5-f098-456e-a33a-d0c41ef9479f" providerId="ADAL" clId="{6CCD6AEE-2C5A-4D88-AF27-0128633918D7}" dt="2025-02-23T20:30:50.555" v="2192" actId="1076"/>
          <ac:picMkLst>
            <pc:docMk/>
            <pc:sldMk cId="3165317028" sldId="816"/>
            <ac:picMk id="4098" creationId="{A64172A7-9042-E07F-77D0-F599E1A8B0F0}"/>
          </ac:picMkLst>
        </pc:picChg>
      </pc:sldChg>
      <pc:sldChg chg="del">
        <pc:chgData name="Mark Minnick" userId="de682af5-f098-456e-a33a-d0c41ef9479f" providerId="ADAL" clId="{6CCD6AEE-2C5A-4D88-AF27-0128633918D7}" dt="2025-02-23T01:17:19.481" v="0" actId="47"/>
        <pc:sldMkLst>
          <pc:docMk/>
          <pc:sldMk cId="1384423460" sldId="817"/>
        </pc:sldMkLst>
      </pc:sldChg>
      <pc:sldChg chg="modSp mod">
        <pc:chgData name="Mark Minnick" userId="de682af5-f098-456e-a33a-d0c41ef9479f" providerId="ADAL" clId="{6CCD6AEE-2C5A-4D88-AF27-0128633918D7}" dt="2025-02-23T20:10:29.386" v="1639" actId="6549"/>
        <pc:sldMkLst>
          <pc:docMk/>
          <pc:sldMk cId="491011594" sldId="820"/>
        </pc:sldMkLst>
        <pc:spChg chg="mod">
          <ac:chgData name="Mark Minnick" userId="de682af5-f098-456e-a33a-d0c41ef9479f" providerId="ADAL" clId="{6CCD6AEE-2C5A-4D88-AF27-0128633918D7}" dt="2025-02-23T20:10:29.386" v="1639" actId="6549"/>
          <ac:spMkLst>
            <pc:docMk/>
            <pc:sldMk cId="491011594" sldId="820"/>
            <ac:spMk id="3" creationId="{2EC15A66-D166-9E2A-E948-E1EBA5D9F40A}"/>
          </ac:spMkLst>
        </pc:spChg>
      </pc:sldChg>
      <pc:sldChg chg="del">
        <pc:chgData name="Mark Minnick" userId="de682af5-f098-456e-a33a-d0c41ef9479f" providerId="ADAL" clId="{6CCD6AEE-2C5A-4D88-AF27-0128633918D7}" dt="2025-02-23T20:10:18.223" v="1637" actId="47"/>
        <pc:sldMkLst>
          <pc:docMk/>
          <pc:sldMk cId="4033574202" sldId="821"/>
        </pc:sldMkLst>
      </pc:sldChg>
      <pc:sldChg chg="del">
        <pc:chgData name="Mark Minnick" userId="de682af5-f098-456e-a33a-d0c41ef9479f" providerId="ADAL" clId="{6CCD6AEE-2C5A-4D88-AF27-0128633918D7}" dt="2025-02-23T01:18:07.139" v="1" actId="47"/>
        <pc:sldMkLst>
          <pc:docMk/>
          <pc:sldMk cId="2518622864" sldId="823"/>
        </pc:sldMkLst>
      </pc:sldChg>
      <pc:sldChg chg="del">
        <pc:chgData name="Mark Minnick" userId="de682af5-f098-456e-a33a-d0c41ef9479f" providerId="ADAL" clId="{6CCD6AEE-2C5A-4D88-AF27-0128633918D7}" dt="2025-02-23T01:18:07.139" v="1" actId="47"/>
        <pc:sldMkLst>
          <pc:docMk/>
          <pc:sldMk cId="2997773493" sldId="824"/>
        </pc:sldMkLst>
      </pc:sldChg>
      <pc:sldChg chg="del">
        <pc:chgData name="Mark Minnick" userId="de682af5-f098-456e-a33a-d0c41ef9479f" providerId="ADAL" clId="{6CCD6AEE-2C5A-4D88-AF27-0128633918D7}" dt="2025-02-23T01:18:07.139" v="1" actId="47"/>
        <pc:sldMkLst>
          <pc:docMk/>
          <pc:sldMk cId="2777406131" sldId="825"/>
        </pc:sldMkLst>
      </pc:sldChg>
      <pc:sldChg chg="del">
        <pc:chgData name="Mark Minnick" userId="de682af5-f098-456e-a33a-d0c41ef9479f" providerId="ADAL" clId="{6CCD6AEE-2C5A-4D88-AF27-0128633918D7}" dt="2025-02-23T01:18:07.139" v="1" actId="47"/>
        <pc:sldMkLst>
          <pc:docMk/>
          <pc:sldMk cId="2435862150" sldId="827"/>
        </pc:sldMkLst>
      </pc:sldChg>
      <pc:sldChg chg="del">
        <pc:chgData name="Mark Minnick" userId="de682af5-f098-456e-a33a-d0c41ef9479f" providerId="ADAL" clId="{6CCD6AEE-2C5A-4D88-AF27-0128633918D7}" dt="2025-02-23T01:18:07.139" v="1" actId="47"/>
        <pc:sldMkLst>
          <pc:docMk/>
          <pc:sldMk cId="2694593517" sldId="828"/>
        </pc:sldMkLst>
      </pc:sldChg>
      <pc:sldChg chg="del">
        <pc:chgData name="Mark Minnick" userId="de682af5-f098-456e-a33a-d0c41ef9479f" providerId="ADAL" clId="{6CCD6AEE-2C5A-4D88-AF27-0128633918D7}" dt="2025-02-23T01:18:07.139" v="1" actId="47"/>
        <pc:sldMkLst>
          <pc:docMk/>
          <pc:sldMk cId="3693932424" sldId="829"/>
        </pc:sldMkLst>
      </pc:sldChg>
      <pc:sldChg chg="del">
        <pc:chgData name="Mark Minnick" userId="de682af5-f098-456e-a33a-d0c41ef9479f" providerId="ADAL" clId="{6CCD6AEE-2C5A-4D88-AF27-0128633918D7}" dt="2025-02-23T01:18:07.139" v="1" actId="47"/>
        <pc:sldMkLst>
          <pc:docMk/>
          <pc:sldMk cId="926337693" sldId="830"/>
        </pc:sldMkLst>
      </pc:sldChg>
      <pc:sldChg chg="del">
        <pc:chgData name="Mark Minnick" userId="de682af5-f098-456e-a33a-d0c41ef9479f" providerId="ADAL" clId="{6CCD6AEE-2C5A-4D88-AF27-0128633918D7}" dt="2025-02-23T01:18:07.139" v="1" actId="47"/>
        <pc:sldMkLst>
          <pc:docMk/>
          <pc:sldMk cId="3837309537" sldId="831"/>
        </pc:sldMkLst>
      </pc:sldChg>
      <pc:sldChg chg="del">
        <pc:chgData name="Mark Minnick" userId="de682af5-f098-456e-a33a-d0c41ef9479f" providerId="ADAL" clId="{6CCD6AEE-2C5A-4D88-AF27-0128633918D7}" dt="2025-02-23T01:18:07.139" v="1" actId="47"/>
        <pc:sldMkLst>
          <pc:docMk/>
          <pc:sldMk cId="283065232" sldId="832"/>
        </pc:sldMkLst>
      </pc:sldChg>
      <pc:sldChg chg="del">
        <pc:chgData name="Mark Minnick" userId="de682af5-f098-456e-a33a-d0c41ef9479f" providerId="ADAL" clId="{6CCD6AEE-2C5A-4D88-AF27-0128633918D7}" dt="2025-02-23T01:18:07.139" v="1" actId="47"/>
        <pc:sldMkLst>
          <pc:docMk/>
          <pc:sldMk cId="3723759496" sldId="833"/>
        </pc:sldMkLst>
      </pc:sldChg>
      <pc:sldChg chg="del">
        <pc:chgData name="Mark Minnick" userId="de682af5-f098-456e-a33a-d0c41ef9479f" providerId="ADAL" clId="{6CCD6AEE-2C5A-4D88-AF27-0128633918D7}" dt="2025-02-23T01:18:07.139" v="1" actId="47"/>
        <pc:sldMkLst>
          <pc:docMk/>
          <pc:sldMk cId="3951782982" sldId="834"/>
        </pc:sldMkLst>
      </pc:sldChg>
      <pc:sldChg chg="del">
        <pc:chgData name="Mark Minnick" userId="de682af5-f098-456e-a33a-d0c41ef9479f" providerId="ADAL" clId="{6CCD6AEE-2C5A-4D88-AF27-0128633918D7}" dt="2025-02-23T01:18:07.139" v="1" actId="47"/>
        <pc:sldMkLst>
          <pc:docMk/>
          <pc:sldMk cId="3343434627" sldId="835"/>
        </pc:sldMkLst>
      </pc:sldChg>
      <pc:sldChg chg="del">
        <pc:chgData name="Mark Minnick" userId="de682af5-f098-456e-a33a-d0c41ef9479f" providerId="ADAL" clId="{6CCD6AEE-2C5A-4D88-AF27-0128633918D7}" dt="2025-02-23T01:18:07.139" v="1" actId="47"/>
        <pc:sldMkLst>
          <pc:docMk/>
          <pc:sldMk cId="1135002036" sldId="836"/>
        </pc:sldMkLst>
      </pc:sldChg>
      <pc:sldChg chg="del">
        <pc:chgData name="Mark Minnick" userId="de682af5-f098-456e-a33a-d0c41ef9479f" providerId="ADAL" clId="{6CCD6AEE-2C5A-4D88-AF27-0128633918D7}" dt="2025-02-23T01:18:07.139" v="1" actId="47"/>
        <pc:sldMkLst>
          <pc:docMk/>
          <pc:sldMk cId="2254267365" sldId="837"/>
        </pc:sldMkLst>
      </pc:sldChg>
      <pc:sldChg chg="del">
        <pc:chgData name="Mark Minnick" userId="de682af5-f098-456e-a33a-d0c41ef9479f" providerId="ADAL" clId="{6CCD6AEE-2C5A-4D88-AF27-0128633918D7}" dt="2025-02-23T01:18:56.200" v="2" actId="47"/>
        <pc:sldMkLst>
          <pc:docMk/>
          <pc:sldMk cId="429699896" sldId="839"/>
        </pc:sldMkLst>
      </pc:sldChg>
      <pc:sldChg chg="del">
        <pc:chgData name="Mark Minnick" userId="de682af5-f098-456e-a33a-d0c41ef9479f" providerId="ADAL" clId="{6CCD6AEE-2C5A-4D88-AF27-0128633918D7}" dt="2025-02-23T01:18:56.200" v="2" actId="47"/>
        <pc:sldMkLst>
          <pc:docMk/>
          <pc:sldMk cId="415136790" sldId="840"/>
        </pc:sldMkLst>
      </pc:sldChg>
      <pc:sldChg chg="del">
        <pc:chgData name="Mark Minnick" userId="de682af5-f098-456e-a33a-d0c41ef9479f" providerId="ADAL" clId="{6CCD6AEE-2C5A-4D88-AF27-0128633918D7}" dt="2025-02-23T01:18:56.200" v="2" actId="47"/>
        <pc:sldMkLst>
          <pc:docMk/>
          <pc:sldMk cId="1409156034" sldId="841"/>
        </pc:sldMkLst>
      </pc:sldChg>
      <pc:sldChg chg="del">
        <pc:chgData name="Mark Minnick" userId="de682af5-f098-456e-a33a-d0c41ef9479f" providerId="ADAL" clId="{6CCD6AEE-2C5A-4D88-AF27-0128633918D7}" dt="2025-02-23T01:18:56.200" v="2" actId="47"/>
        <pc:sldMkLst>
          <pc:docMk/>
          <pc:sldMk cId="4018662740" sldId="842"/>
        </pc:sldMkLst>
      </pc:sldChg>
      <pc:sldChg chg="modSp mod">
        <pc:chgData name="Mark Minnick" userId="de682af5-f098-456e-a33a-d0c41ef9479f" providerId="ADAL" clId="{6CCD6AEE-2C5A-4D88-AF27-0128633918D7}" dt="2025-02-23T01:23:26.614" v="97" actId="20577"/>
        <pc:sldMkLst>
          <pc:docMk/>
          <pc:sldMk cId="309794891" sldId="844"/>
        </pc:sldMkLst>
        <pc:spChg chg="mod">
          <ac:chgData name="Mark Minnick" userId="de682af5-f098-456e-a33a-d0c41ef9479f" providerId="ADAL" clId="{6CCD6AEE-2C5A-4D88-AF27-0128633918D7}" dt="2025-02-23T01:23:26.614" v="97" actId="20577"/>
          <ac:spMkLst>
            <pc:docMk/>
            <pc:sldMk cId="309794891" sldId="844"/>
            <ac:spMk id="2" creationId="{8D30244F-727B-DDCA-227A-4ECEE06FC27B}"/>
          </ac:spMkLst>
        </pc:spChg>
      </pc:sldChg>
      <pc:sldChg chg="del">
        <pc:chgData name="Mark Minnick" userId="de682af5-f098-456e-a33a-d0c41ef9479f" providerId="ADAL" clId="{6CCD6AEE-2C5A-4D88-AF27-0128633918D7}" dt="2025-02-23T01:23:31.937" v="98" actId="47"/>
        <pc:sldMkLst>
          <pc:docMk/>
          <pc:sldMk cId="388909434" sldId="845"/>
        </pc:sldMkLst>
      </pc:sldChg>
      <pc:sldChg chg="ord">
        <pc:chgData name="Mark Minnick" userId="de682af5-f098-456e-a33a-d0c41ef9479f" providerId="ADAL" clId="{6CCD6AEE-2C5A-4D88-AF27-0128633918D7}" dt="2025-02-23T02:04:32.298" v="1139"/>
        <pc:sldMkLst>
          <pc:docMk/>
          <pc:sldMk cId="3448911503" sldId="847"/>
        </pc:sldMkLst>
      </pc:sldChg>
      <pc:sldChg chg="ord">
        <pc:chgData name="Mark Minnick" userId="de682af5-f098-456e-a33a-d0c41ef9479f" providerId="ADAL" clId="{6CCD6AEE-2C5A-4D88-AF27-0128633918D7}" dt="2025-02-23T01:47:31.645" v="602"/>
        <pc:sldMkLst>
          <pc:docMk/>
          <pc:sldMk cId="3094162398" sldId="848"/>
        </pc:sldMkLst>
      </pc:sldChg>
      <pc:sldChg chg="modSp del mod">
        <pc:chgData name="Mark Minnick" userId="de682af5-f098-456e-a33a-d0c41ef9479f" providerId="ADAL" clId="{6CCD6AEE-2C5A-4D88-AF27-0128633918D7}" dt="2025-02-23T02:01:24.783" v="667" actId="47"/>
        <pc:sldMkLst>
          <pc:docMk/>
          <pc:sldMk cId="1223097529" sldId="850"/>
        </pc:sldMkLst>
        <pc:spChg chg="mod">
          <ac:chgData name="Mark Minnick" userId="de682af5-f098-456e-a33a-d0c41ef9479f" providerId="ADAL" clId="{6CCD6AEE-2C5A-4D88-AF27-0128633918D7}" dt="2025-02-23T01:29:39.250" v="592" actId="20577"/>
          <ac:spMkLst>
            <pc:docMk/>
            <pc:sldMk cId="1223097529" sldId="850"/>
            <ac:spMk id="2" creationId="{B26188AC-1CBE-C055-6FFA-02F0131E3EFA}"/>
          </ac:spMkLst>
        </pc:spChg>
      </pc:sldChg>
      <pc:sldChg chg="modSp mod ord">
        <pc:chgData name="Mark Minnick" userId="de682af5-f098-456e-a33a-d0c41ef9479f" providerId="ADAL" clId="{6CCD6AEE-2C5A-4D88-AF27-0128633918D7}" dt="2025-02-23T02:18:31.615" v="1601"/>
        <pc:sldMkLst>
          <pc:docMk/>
          <pc:sldMk cId="1254863658" sldId="852"/>
        </pc:sldMkLst>
        <pc:spChg chg="mod">
          <ac:chgData name="Mark Minnick" userId="de682af5-f098-456e-a33a-d0c41ef9479f" providerId="ADAL" clId="{6CCD6AEE-2C5A-4D88-AF27-0128633918D7}" dt="2025-02-23T02:07:50.738" v="1593" actId="20577"/>
          <ac:spMkLst>
            <pc:docMk/>
            <pc:sldMk cId="1254863658" sldId="852"/>
            <ac:spMk id="2" creationId="{02A8B458-0B4A-D696-AAA9-24C37B53159B}"/>
          </ac:spMkLst>
        </pc:spChg>
      </pc:sldChg>
      <pc:sldChg chg="modSp add mod">
        <pc:chgData name="Mark Minnick" userId="de682af5-f098-456e-a33a-d0c41ef9479f" providerId="ADAL" clId="{6CCD6AEE-2C5A-4D88-AF27-0128633918D7}" dt="2025-02-23T01:21:42.037" v="64" actId="20577"/>
        <pc:sldMkLst>
          <pc:docMk/>
          <pc:sldMk cId="1864302576" sldId="853"/>
        </pc:sldMkLst>
        <pc:spChg chg="mod">
          <ac:chgData name="Mark Minnick" userId="de682af5-f098-456e-a33a-d0c41ef9479f" providerId="ADAL" clId="{6CCD6AEE-2C5A-4D88-AF27-0128633918D7}" dt="2025-02-23T01:21:42.037" v="64" actId="20577"/>
          <ac:spMkLst>
            <pc:docMk/>
            <pc:sldMk cId="1864302576" sldId="853"/>
            <ac:spMk id="3" creationId="{82DF6F35-948D-E20C-C7A4-71B074E59A94}"/>
          </ac:spMkLst>
        </pc:spChg>
      </pc:sldChg>
      <pc:sldChg chg="add">
        <pc:chgData name="Mark Minnick" userId="de682af5-f098-456e-a33a-d0c41ef9479f" providerId="ADAL" clId="{6CCD6AEE-2C5A-4D88-AF27-0128633918D7}" dt="2025-02-23T01:19:50.969" v="32" actId="2890"/>
        <pc:sldMkLst>
          <pc:docMk/>
          <pc:sldMk cId="2193576828" sldId="854"/>
        </pc:sldMkLst>
      </pc:sldChg>
      <pc:sldChg chg="modSp add del mod">
        <pc:chgData name="Mark Minnick" userId="de682af5-f098-456e-a33a-d0c41ef9479f" providerId="ADAL" clId="{6CCD6AEE-2C5A-4D88-AF27-0128633918D7}" dt="2025-02-23T01:21:15.521" v="55" actId="47"/>
        <pc:sldMkLst>
          <pc:docMk/>
          <pc:sldMk cId="532781154" sldId="855"/>
        </pc:sldMkLst>
        <pc:spChg chg="mod">
          <ac:chgData name="Mark Minnick" userId="de682af5-f098-456e-a33a-d0c41ef9479f" providerId="ADAL" clId="{6CCD6AEE-2C5A-4D88-AF27-0128633918D7}" dt="2025-02-23T01:21:09.067" v="54" actId="20577"/>
          <ac:spMkLst>
            <pc:docMk/>
            <pc:sldMk cId="532781154" sldId="855"/>
            <ac:spMk id="3" creationId="{7691B0C5-6DF4-D6B7-7E3D-7A41459A6E66}"/>
          </ac:spMkLst>
        </pc:spChg>
      </pc:sldChg>
      <pc:sldChg chg="modSp add mod">
        <pc:chgData name="Mark Minnick" userId="de682af5-f098-456e-a33a-d0c41ef9479f" providerId="ADAL" clId="{6CCD6AEE-2C5A-4D88-AF27-0128633918D7}" dt="2025-02-23T02:19:18.271" v="1636" actId="255"/>
        <pc:sldMkLst>
          <pc:docMk/>
          <pc:sldMk cId="3626062426" sldId="855"/>
        </pc:sldMkLst>
        <pc:spChg chg="mod">
          <ac:chgData name="Mark Minnick" userId="de682af5-f098-456e-a33a-d0c41ef9479f" providerId="ADAL" clId="{6CCD6AEE-2C5A-4D88-AF27-0128633918D7}" dt="2025-02-23T02:19:18.271" v="1636" actId="255"/>
          <ac:spMkLst>
            <pc:docMk/>
            <pc:sldMk cId="3626062426" sldId="855"/>
            <ac:spMk id="2" creationId="{88B0C596-C5BD-C5F7-9774-8C849FC78593}"/>
          </ac:spMkLst>
        </pc:spChg>
      </pc:sldChg>
      <pc:sldChg chg="addSp modSp new">
        <pc:chgData name="Mark Minnick" userId="de682af5-f098-456e-a33a-d0c41ef9479f" providerId="ADAL" clId="{6CCD6AEE-2C5A-4D88-AF27-0128633918D7}" dt="2025-02-23T01:32:34.436" v="596" actId="14100"/>
        <pc:sldMkLst>
          <pc:docMk/>
          <pc:sldMk cId="970100011" sldId="856"/>
        </pc:sldMkLst>
        <pc:picChg chg="add mod">
          <ac:chgData name="Mark Minnick" userId="de682af5-f098-456e-a33a-d0c41ef9479f" providerId="ADAL" clId="{6CCD6AEE-2C5A-4D88-AF27-0128633918D7}" dt="2025-02-23T01:32:34.436" v="596" actId="14100"/>
          <ac:picMkLst>
            <pc:docMk/>
            <pc:sldMk cId="970100011" sldId="856"/>
            <ac:picMk id="1026" creationId="{F397D2E7-A7A3-66BD-B4AF-F27AC80824B5}"/>
          </ac:picMkLst>
        </pc:picChg>
      </pc:sldChg>
      <pc:sldChg chg="addSp new ord">
        <pc:chgData name="Mark Minnick" userId="de682af5-f098-456e-a33a-d0c41ef9479f" providerId="ADAL" clId="{6CCD6AEE-2C5A-4D88-AF27-0128633918D7}" dt="2025-02-23T01:47:27.754" v="600"/>
        <pc:sldMkLst>
          <pc:docMk/>
          <pc:sldMk cId="2821132997" sldId="857"/>
        </pc:sldMkLst>
        <pc:picChg chg="add">
          <ac:chgData name="Mark Minnick" userId="de682af5-f098-456e-a33a-d0c41ef9479f" providerId="ADAL" clId="{6CCD6AEE-2C5A-4D88-AF27-0128633918D7}" dt="2025-02-23T01:34:24.882" v="598"/>
          <ac:picMkLst>
            <pc:docMk/>
            <pc:sldMk cId="2821132997" sldId="857"/>
            <ac:picMk id="2050" creationId="{115D237B-B115-FCF5-5EB8-003CAA0C5802}"/>
          </ac:picMkLst>
        </pc:picChg>
      </pc:sldChg>
      <pc:sldChg chg="addSp delSp modSp new mod setBg">
        <pc:chgData name="Mark Minnick" userId="de682af5-f098-456e-a33a-d0c41ef9479f" providerId="ADAL" clId="{6CCD6AEE-2C5A-4D88-AF27-0128633918D7}" dt="2025-02-23T02:00:31.713" v="666" actId="1076"/>
        <pc:sldMkLst>
          <pc:docMk/>
          <pc:sldMk cId="434587833" sldId="858"/>
        </pc:sldMkLst>
        <pc:spChg chg="add mod">
          <ac:chgData name="Mark Minnick" userId="de682af5-f098-456e-a33a-d0c41ef9479f" providerId="ADAL" clId="{6CCD6AEE-2C5A-4D88-AF27-0128633918D7}" dt="2025-02-23T01:59:35.470" v="661" actId="1076"/>
          <ac:spMkLst>
            <pc:docMk/>
            <pc:sldMk cId="434587833" sldId="858"/>
            <ac:spMk id="2" creationId="{403F874A-D762-05E0-3EE9-476F1B07E159}"/>
          </ac:spMkLst>
        </pc:spChg>
        <pc:spChg chg="add del">
          <ac:chgData name="Mark Minnick" userId="de682af5-f098-456e-a33a-d0c41ef9479f" providerId="ADAL" clId="{6CCD6AEE-2C5A-4D88-AF27-0128633918D7}" dt="2025-02-23T01:58:32.201" v="658" actId="26606"/>
          <ac:spMkLst>
            <pc:docMk/>
            <pc:sldMk cId="434587833" sldId="858"/>
            <ac:spMk id="3079" creationId="{ECC07320-C2CA-4E29-8481-9D9E143C7788}"/>
          </ac:spMkLst>
        </pc:spChg>
        <pc:spChg chg="add del">
          <ac:chgData name="Mark Minnick" userId="de682af5-f098-456e-a33a-d0c41ef9479f" providerId="ADAL" clId="{6CCD6AEE-2C5A-4D88-AF27-0128633918D7}" dt="2025-02-23T01:58:32.201" v="658" actId="26606"/>
          <ac:spMkLst>
            <pc:docMk/>
            <pc:sldMk cId="434587833" sldId="858"/>
            <ac:spMk id="3081" creationId="{178FB36B-5BFE-42CA-BC60-1115E0D95EEC}"/>
          </ac:spMkLst>
        </pc:spChg>
        <pc:spChg chg="add">
          <ac:chgData name="Mark Minnick" userId="de682af5-f098-456e-a33a-d0c41ef9479f" providerId="ADAL" clId="{6CCD6AEE-2C5A-4D88-AF27-0128633918D7}" dt="2025-02-23T01:58:32.201" v="658" actId="26606"/>
          <ac:spMkLst>
            <pc:docMk/>
            <pc:sldMk cId="434587833" sldId="858"/>
            <ac:spMk id="3086" creationId="{ECC07320-C2CA-4E29-8481-9D9E143C7788}"/>
          </ac:spMkLst>
        </pc:spChg>
        <pc:spChg chg="add">
          <ac:chgData name="Mark Minnick" userId="de682af5-f098-456e-a33a-d0c41ef9479f" providerId="ADAL" clId="{6CCD6AEE-2C5A-4D88-AF27-0128633918D7}" dt="2025-02-23T01:58:32.201" v="658" actId="26606"/>
          <ac:spMkLst>
            <pc:docMk/>
            <pc:sldMk cId="434587833" sldId="858"/>
            <ac:spMk id="3088" creationId="{178FB36B-5BFE-42CA-BC60-1115E0D95EEC}"/>
          </ac:spMkLst>
        </pc:spChg>
        <pc:picChg chg="add mod">
          <ac:chgData name="Mark Minnick" userId="de682af5-f098-456e-a33a-d0c41ef9479f" providerId="ADAL" clId="{6CCD6AEE-2C5A-4D88-AF27-0128633918D7}" dt="2025-02-23T02:00:31.713" v="666" actId="1076"/>
          <ac:picMkLst>
            <pc:docMk/>
            <pc:sldMk cId="434587833" sldId="858"/>
            <ac:picMk id="3074" creationId="{7239C16F-5966-DD06-2C96-67B5BFB7C46C}"/>
          </ac:picMkLst>
        </pc:picChg>
      </pc:sldChg>
      <pc:sldChg chg="modSp add mod ord">
        <pc:chgData name="Mark Minnick" userId="de682af5-f098-456e-a33a-d0c41ef9479f" providerId="ADAL" clId="{6CCD6AEE-2C5A-4D88-AF27-0128633918D7}" dt="2025-02-23T02:07:43.374" v="1592" actId="20577"/>
        <pc:sldMkLst>
          <pc:docMk/>
          <pc:sldMk cId="194666467" sldId="859"/>
        </pc:sldMkLst>
        <pc:spChg chg="mod">
          <ac:chgData name="Mark Minnick" userId="de682af5-f098-456e-a33a-d0c41ef9479f" providerId="ADAL" clId="{6CCD6AEE-2C5A-4D88-AF27-0128633918D7}" dt="2025-02-23T02:07:43.374" v="1592" actId="20577"/>
          <ac:spMkLst>
            <pc:docMk/>
            <pc:sldMk cId="194666467" sldId="859"/>
            <ac:spMk id="2" creationId="{A3241F0A-C390-8BD9-1CA3-296CF998211A}"/>
          </ac:spMkLst>
        </pc:spChg>
      </pc:sldChg>
      <pc:sldChg chg="add">
        <pc:chgData name="Mark Minnick" userId="de682af5-f098-456e-a33a-d0c41ef9479f" providerId="ADAL" clId="{6CCD6AEE-2C5A-4D88-AF27-0128633918D7}" dt="2025-02-23T20:10:23.675" v="1638" actId="2890"/>
        <pc:sldMkLst>
          <pc:docMk/>
          <pc:sldMk cId="327703192" sldId="860"/>
        </pc:sldMkLst>
      </pc:sldChg>
      <pc:sldChg chg="modSp add mod">
        <pc:chgData name="Mark Minnick" userId="de682af5-f098-456e-a33a-d0c41ef9479f" providerId="ADAL" clId="{6CCD6AEE-2C5A-4D88-AF27-0128633918D7}" dt="2025-02-23T20:26:50.469" v="2184" actId="6549"/>
        <pc:sldMkLst>
          <pc:docMk/>
          <pc:sldMk cId="1896032850" sldId="861"/>
        </pc:sldMkLst>
        <pc:spChg chg="mod">
          <ac:chgData name="Mark Minnick" userId="de682af5-f098-456e-a33a-d0c41ef9479f" providerId="ADAL" clId="{6CCD6AEE-2C5A-4D88-AF27-0128633918D7}" dt="2025-02-23T20:26:50.469" v="2184" actId="6549"/>
          <ac:spMkLst>
            <pc:docMk/>
            <pc:sldMk cId="1896032850" sldId="861"/>
            <ac:spMk id="3" creationId="{6F755AAB-3C54-9A5A-9404-AD9689A7603F}"/>
          </ac:spMkLst>
        </pc:spChg>
      </pc:sldChg>
      <pc:sldChg chg="modSp add mod">
        <pc:chgData name="Mark Minnick" userId="de682af5-f098-456e-a33a-d0c41ef9479f" providerId="ADAL" clId="{6CCD6AEE-2C5A-4D88-AF27-0128633918D7}" dt="2025-02-23T20:27:48.857" v="2187" actId="6549"/>
        <pc:sldMkLst>
          <pc:docMk/>
          <pc:sldMk cId="2080551739" sldId="862"/>
        </pc:sldMkLst>
        <pc:spChg chg="mod">
          <ac:chgData name="Mark Minnick" userId="de682af5-f098-456e-a33a-d0c41ef9479f" providerId="ADAL" clId="{6CCD6AEE-2C5A-4D88-AF27-0128633918D7}" dt="2025-02-23T20:27:48.857" v="2187" actId="6549"/>
          <ac:spMkLst>
            <pc:docMk/>
            <pc:sldMk cId="2080551739" sldId="862"/>
            <ac:spMk id="3" creationId="{82549F68-615E-B6E6-F2A8-46E3E26A340D}"/>
          </ac:spMkLst>
        </pc:spChg>
      </pc:sldChg>
      <pc:sldChg chg="modSp add mod">
        <pc:chgData name="Mark Minnick" userId="de682af5-f098-456e-a33a-d0c41ef9479f" providerId="ADAL" clId="{6CCD6AEE-2C5A-4D88-AF27-0128633918D7}" dt="2025-02-23T20:27:00.511" v="2185" actId="6549"/>
        <pc:sldMkLst>
          <pc:docMk/>
          <pc:sldMk cId="200065055" sldId="863"/>
        </pc:sldMkLst>
        <pc:spChg chg="mod">
          <ac:chgData name="Mark Minnick" userId="de682af5-f098-456e-a33a-d0c41ef9479f" providerId="ADAL" clId="{6CCD6AEE-2C5A-4D88-AF27-0128633918D7}" dt="2025-02-23T20:27:00.511" v="2185" actId="6549"/>
          <ac:spMkLst>
            <pc:docMk/>
            <pc:sldMk cId="200065055" sldId="863"/>
            <ac:spMk id="3" creationId="{9E7040CB-75DE-FC1D-45F2-B3752C977262}"/>
          </ac:spMkLst>
        </pc:spChg>
      </pc:sldChg>
      <pc:sldChg chg="modSp add mod">
        <pc:chgData name="Mark Minnick" userId="de682af5-f098-456e-a33a-d0c41ef9479f" providerId="ADAL" clId="{6CCD6AEE-2C5A-4D88-AF27-0128633918D7}" dt="2025-02-23T20:28:09.888" v="2189" actId="6549"/>
        <pc:sldMkLst>
          <pc:docMk/>
          <pc:sldMk cId="3133699240" sldId="864"/>
        </pc:sldMkLst>
        <pc:spChg chg="mod">
          <ac:chgData name="Mark Minnick" userId="de682af5-f098-456e-a33a-d0c41ef9479f" providerId="ADAL" clId="{6CCD6AEE-2C5A-4D88-AF27-0128633918D7}" dt="2025-02-23T20:28:09.888" v="2189" actId="6549"/>
          <ac:spMkLst>
            <pc:docMk/>
            <pc:sldMk cId="3133699240" sldId="864"/>
            <ac:spMk id="3" creationId="{0BB105E6-3E3C-39A1-9105-6E49F1A6B952}"/>
          </ac:spMkLst>
        </pc:spChg>
      </pc:sldChg>
      <pc:sldChg chg="add del">
        <pc:chgData name="Mark Minnick" userId="de682af5-f098-456e-a33a-d0c41ef9479f" providerId="ADAL" clId="{6CCD6AEE-2C5A-4D88-AF27-0128633918D7}" dt="2025-02-23T21:07:51.693" v="2212" actId="47"/>
        <pc:sldMkLst>
          <pc:docMk/>
          <pc:sldMk cId="3478683582" sldId="865"/>
        </pc:sldMkLst>
      </pc:sldChg>
      <pc:sldChg chg="add">
        <pc:chgData name="Mark Minnick" userId="de682af5-f098-456e-a33a-d0c41ef9479f" providerId="ADAL" clId="{6CCD6AEE-2C5A-4D88-AF27-0128633918D7}" dt="2025-02-23T20:39:15.805" v="2193" actId="2890"/>
        <pc:sldMkLst>
          <pc:docMk/>
          <pc:sldMk cId="1834261275" sldId="866"/>
        </pc:sldMkLst>
      </pc:sldChg>
      <pc:sldChg chg="addSp modSp new mod setBg">
        <pc:chgData name="Mark Minnick" userId="de682af5-f098-456e-a33a-d0c41ef9479f" providerId="ADAL" clId="{6CCD6AEE-2C5A-4D88-AF27-0128633918D7}" dt="2025-02-23T21:11:27.811" v="2213" actId="1076"/>
        <pc:sldMkLst>
          <pc:docMk/>
          <pc:sldMk cId="2778719411" sldId="867"/>
        </pc:sldMkLst>
        <pc:spChg chg="add">
          <ac:chgData name="Mark Minnick" userId="de682af5-f098-456e-a33a-d0c41ef9479f" providerId="ADAL" clId="{6CCD6AEE-2C5A-4D88-AF27-0128633918D7}" dt="2025-02-23T20:43:55.978" v="2195"/>
          <ac:spMkLst>
            <pc:docMk/>
            <pc:sldMk cId="2778719411" sldId="867"/>
            <ac:spMk id="2" creationId="{94367D40-5E26-2730-C49B-2E54E7B72965}"/>
          </ac:spMkLst>
        </pc:spChg>
        <pc:spChg chg="add">
          <ac:chgData name="Mark Minnick" userId="de682af5-f098-456e-a33a-d0c41ef9479f" providerId="ADAL" clId="{6CCD6AEE-2C5A-4D88-AF27-0128633918D7}" dt="2025-02-23T20:44:31.274" v="2196"/>
          <ac:spMkLst>
            <pc:docMk/>
            <pc:sldMk cId="2778719411" sldId="867"/>
            <ac:spMk id="3" creationId="{7AD1DE38-0633-E6CB-3231-591520E2E6B9}"/>
          </ac:spMkLst>
        </pc:spChg>
        <pc:spChg chg="add">
          <ac:chgData name="Mark Minnick" userId="de682af5-f098-456e-a33a-d0c41ef9479f" providerId="ADAL" clId="{6CCD6AEE-2C5A-4D88-AF27-0128633918D7}" dt="2025-02-23T20:45:17.226" v="2197"/>
          <ac:spMkLst>
            <pc:docMk/>
            <pc:sldMk cId="2778719411" sldId="867"/>
            <ac:spMk id="4" creationId="{1BD73C4C-F5FA-128C-BF39-51DC8CC2D21B}"/>
          </ac:spMkLst>
        </pc:spChg>
        <pc:picChg chg="add mod modCrop">
          <ac:chgData name="Mark Minnick" userId="de682af5-f098-456e-a33a-d0c41ef9479f" providerId="ADAL" clId="{6CCD6AEE-2C5A-4D88-AF27-0128633918D7}" dt="2025-02-23T21:11:27.811" v="2213" actId="1076"/>
          <ac:picMkLst>
            <pc:docMk/>
            <pc:sldMk cId="2778719411" sldId="867"/>
            <ac:picMk id="6" creationId="{5D6F8E3E-5D4B-0BA7-2B1A-C621DFB8BA42}"/>
          </ac:picMkLst>
        </pc:picChg>
      </pc:sldChg>
    </pc:docChg>
  </pc:docChgLst>
  <pc:docChgLst>
    <pc:chgData name="Mark Minnick" userId="de682af5-f098-456e-a33a-d0c41ef9479f" providerId="ADAL" clId="{CD5A5C42-626F-4A1C-9113-37C5D5A777BF}"/>
    <pc:docChg chg="custSel addSld delSld modSld sldOrd">
      <pc:chgData name="Mark Minnick" userId="de682af5-f098-456e-a33a-d0c41ef9479f" providerId="ADAL" clId="{CD5A5C42-626F-4A1C-9113-37C5D5A777BF}" dt="2025-02-23T01:16:07.941" v="1520" actId="47"/>
      <pc:docMkLst>
        <pc:docMk/>
      </pc:docMkLst>
      <pc:sldChg chg="delSp add ord setBg delDesignElem">
        <pc:chgData name="Mark Minnick" userId="de682af5-f098-456e-a33a-d0c41ef9479f" providerId="ADAL" clId="{CD5A5C42-626F-4A1C-9113-37C5D5A777BF}" dt="2025-02-22T17:19:20.398" v="1513"/>
        <pc:sldMkLst>
          <pc:docMk/>
          <pc:sldMk cId="1453401512" sldId="273"/>
        </pc:sldMkLst>
        <pc:spChg chg="del">
          <ac:chgData name="Mark Minnick" userId="de682af5-f098-456e-a33a-d0c41ef9479f" providerId="ADAL" clId="{CD5A5C42-626F-4A1C-9113-37C5D5A777BF}" dt="2025-02-22T17:19:10.257" v="1511"/>
          <ac:spMkLst>
            <pc:docMk/>
            <pc:sldMk cId="1453401512" sldId="273"/>
            <ac:spMk id="1031" creationId="{157B385C-910D-E9CD-332A-4EC043915A74}"/>
          </ac:spMkLst>
        </pc:spChg>
        <pc:spChg chg="del">
          <ac:chgData name="Mark Minnick" userId="de682af5-f098-456e-a33a-d0c41ef9479f" providerId="ADAL" clId="{CD5A5C42-626F-4A1C-9113-37C5D5A777BF}" dt="2025-02-22T17:19:10.257" v="1511"/>
          <ac:spMkLst>
            <pc:docMk/>
            <pc:sldMk cId="1453401512" sldId="273"/>
            <ac:spMk id="1033" creationId="{516413F7-5374-82F7-300C-0BC62973E02D}"/>
          </ac:spMkLst>
        </pc:spChg>
        <pc:spChg chg="del">
          <ac:chgData name="Mark Minnick" userId="de682af5-f098-456e-a33a-d0c41ef9479f" providerId="ADAL" clId="{CD5A5C42-626F-4A1C-9113-37C5D5A777BF}" dt="2025-02-22T17:19:10.257" v="1511"/>
          <ac:spMkLst>
            <pc:docMk/>
            <pc:sldMk cId="1453401512" sldId="273"/>
            <ac:spMk id="1035" creationId="{00F7AF53-8DAE-6E61-E0B5-AB0D9C52E263}"/>
          </ac:spMkLst>
        </pc:spChg>
      </pc:sldChg>
      <pc:sldChg chg="delSp add ord setBg delDesignElem">
        <pc:chgData name="Mark Minnick" userId="de682af5-f098-456e-a33a-d0c41ef9479f" providerId="ADAL" clId="{CD5A5C42-626F-4A1C-9113-37C5D5A777BF}" dt="2025-02-22T17:21:29.909" v="1517"/>
        <pc:sldMkLst>
          <pc:docMk/>
          <pc:sldMk cId="2901463161" sldId="404"/>
        </pc:sldMkLst>
        <pc:spChg chg="del">
          <ac:chgData name="Mark Minnick" userId="de682af5-f098-456e-a33a-d0c41ef9479f" providerId="ADAL" clId="{CD5A5C42-626F-4A1C-9113-37C5D5A777BF}" dt="2025-02-22T17:20:44.835" v="1515"/>
          <ac:spMkLst>
            <pc:docMk/>
            <pc:sldMk cId="2901463161" sldId="404"/>
            <ac:spMk id="44" creationId="{FFCFCD73-EA04-0B91-5A29-E1E00B09CD7D}"/>
          </ac:spMkLst>
        </pc:spChg>
      </pc:sldChg>
      <pc:sldChg chg="ord">
        <pc:chgData name="Mark Minnick" userId="de682af5-f098-456e-a33a-d0c41ef9479f" providerId="ADAL" clId="{CD5A5C42-626F-4A1C-9113-37C5D5A777BF}" dt="2025-02-23T01:15:53.960" v="1519"/>
        <pc:sldMkLst>
          <pc:docMk/>
          <pc:sldMk cId="3165317028" sldId="816"/>
        </pc:sldMkLst>
      </pc:sldChg>
      <pc:sldChg chg="modSp add mod">
        <pc:chgData name="Mark Minnick" userId="de682af5-f098-456e-a33a-d0c41ef9479f" providerId="ADAL" clId="{CD5A5C42-626F-4A1C-9113-37C5D5A777BF}" dt="2025-02-22T12:51:41.119" v="747" actId="20577"/>
        <pc:sldMkLst>
          <pc:docMk/>
          <pc:sldMk cId="1223097529" sldId="850"/>
        </pc:sldMkLst>
        <pc:spChg chg="mod">
          <ac:chgData name="Mark Minnick" userId="de682af5-f098-456e-a33a-d0c41ef9479f" providerId="ADAL" clId="{CD5A5C42-626F-4A1C-9113-37C5D5A777BF}" dt="2025-02-22T12:51:41.119" v="747" actId="20577"/>
          <ac:spMkLst>
            <pc:docMk/>
            <pc:sldMk cId="1223097529" sldId="850"/>
            <ac:spMk id="2" creationId="{B26188AC-1CBE-C055-6FFA-02F0131E3EFA}"/>
          </ac:spMkLst>
        </pc:spChg>
      </pc:sldChg>
      <pc:sldChg chg="modSp add mod ord">
        <pc:chgData name="Mark Minnick" userId="de682af5-f098-456e-a33a-d0c41ef9479f" providerId="ADAL" clId="{CD5A5C42-626F-4A1C-9113-37C5D5A777BF}" dt="2025-02-22T12:53:43.690" v="996"/>
        <pc:sldMkLst>
          <pc:docMk/>
          <pc:sldMk cId="2376873637" sldId="851"/>
        </pc:sldMkLst>
        <pc:spChg chg="mod">
          <ac:chgData name="Mark Minnick" userId="de682af5-f098-456e-a33a-d0c41ef9479f" providerId="ADAL" clId="{CD5A5C42-626F-4A1C-9113-37C5D5A777BF}" dt="2025-02-22T12:53:34.420" v="994" actId="20577"/>
          <ac:spMkLst>
            <pc:docMk/>
            <pc:sldMk cId="2376873637" sldId="851"/>
            <ac:spMk id="2" creationId="{2BD47A51-C2D6-4009-9FD4-19FFD7C73608}"/>
          </ac:spMkLst>
        </pc:spChg>
      </pc:sldChg>
      <pc:sldChg chg="modSp add mod">
        <pc:chgData name="Mark Minnick" userId="de682af5-f098-456e-a33a-d0c41ef9479f" providerId="ADAL" clId="{CD5A5C42-626F-4A1C-9113-37C5D5A777BF}" dt="2025-02-22T13:09:38.203" v="1508" actId="114"/>
        <pc:sldMkLst>
          <pc:docMk/>
          <pc:sldMk cId="1254863658" sldId="852"/>
        </pc:sldMkLst>
        <pc:spChg chg="mod">
          <ac:chgData name="Mark Minnick" userId="de682af5-f098-456e-a33a-d0c41ef9479f" providerId="ADAL" clId="{CD5A5C42-626F-4A1C-9113-37C5D5A777BF}" dt="2025-02-22T13:09:38.203" v="1508" actId="114"/>
          <ac:spMkLst>
            <pc:docMk/>
            <pc:sldMk cId="1254863658" sldId="852"/>
            <ac:spMk id="2" creationId="{02A8B458-0B4A-D696-AAA9-24C37B53159B}"/>
          </ac:spMkLst>
        </pc:spChg>
      </pc:sldChg>
      <pc:sldChg chg="new del">
        <pc:chgData name="Mark Minnick" userId="de682af5-f098-456e-a33a-d0c41ef9479f" providerId="ADAL" clId="{CD5A5C42-626F-4A1C-9113-37C5D5A777BF}" dt="2025-02-23T01:16:07.941" v="1520" actId="47"/>
        <pc:sldMkLst>
          <pc:docMk/>
          <pc:sldMk cId="2434887198" sldId="85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B196B3-DC67-4AD0-9565-C317E75A5AD7}" type="datetimeFigureOut">
              <a:rPr lang="en-US" smtClean="0"/>
              <a:t>2/23/2025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D1BFFC-5597-4B2A-831B-DBA8561D271D}" type="slidenum">
              <a:rPr lang="en-US" smtClean="0"/>
              <a:t>‹#›</a:t>
            </a:fld>
            <a:endParaRPr lang="en-US" dirty="0"/>
          </a:p>
        </p:txBody>
      </p:sp>
    </p:spTree>
    <p:extLst>
      <p:ext uri="{BB962C8B-B14F-4D97-AF65-F5344CB8AC3E}">
        <p14:creationId xmlns:p14="http://schemas.microsoft.com/office/powerpoint/2010/main" val="3122345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D96CC-0988-FCD7-9D9A-9CD9464F98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0DD037-F9BA-F391-ECC4-6B97125855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0AF0F5-8736-2840-80B3-F56C7249DD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EA4A9B-B8E0-E23B-8F04-ABEDB9EB85B3}"/>
              </a:ext>
            </a:extLst>
          </p:cNvPr>
          <p:cNvSpPr>
            <a:spLocks noGrp="1"/>
          </p:cNvSpPr>
          <p:nvPr>
            <p:ph type="sldNum" sz="quarter" idx="5"/>
          </p:nvPr>
        </p:nvSpPr>
        <p:spPr/>
        <p:txBody>
          <a:bodyPr/>
          <a:lstStyle/>
          <a:p>
            <a:fld id="{AD66E39B-072F-454E-B703-E50988AC9557}" type="slidenum">
              <a:rPr lang="en-US" smtClean="0"/>
              <a:t>2</a:t>
            </a:fld>
            <a:endParaRPr lang="en-US"/>
          </a:p>
        </p:txBody>
      </p:sp>
    </p:spTree>
    <p:extLst>
      <p:ext uri="{BB962C8B-B14F-4D97-AF65-F5344CB8AC3E}">
        <p14:creationId xmlns:p14="http://schemas.microsoft.com/office/powerpoint/2010/main" val="1272964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B245D4-11B0-4BF0-8ABB-F77C34A329EA}" type="slidenum">
              <a:rPr lang="en-US" smtClean="0"/>
              <a:t>3</a:t>
            </a:fld>
            <a:endParaRPr lang="en-US" dirty="0"/>
          </a:p>
        </p:txBody>
      </p:sp>
    </p:spTree>
    <p:extLst>
      <p:ext uri="{BB962C8B-B14F-4D97-AF65-F5344CB8AC3E}">
        <p14:creationId xmlns:p14="http://schemas.microsoft.com/office/powerpoint/2010/main" val="412939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80BCA-A578-E7AE-B54F-1B6F2AE61B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A850CE-3CDE-8791-5E1D-15A6CCBAF9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56887C-B8DF-881F-528B-18F2E2420D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6BD00A-53FF-59FD-FD6E-90F9EF81C52E}"/>
              </a:ext>
            </a:extLst>
          </p:cNvPr>
          <p:cNvSpPr>
            <a:spLocks noGrp="1"/>
          </p:cNvSpPr>
          <p:nvPr>
            <p:ph type="sldNum" sz="quarter" idx="5"/>
          </p:nvPr>
        </p:nvSpPr>
        <p:spPr/>
        <p:txBody>
          <a:bodyPr/>
          <a:lstStyle/>
          <a:p>
            <a:fld id="{9FD1BFFC-5597-4B2A-831B-DBA8561D271D}" type="slidenum">
              <a:rPr lang="en-US" smtClean="0"/>
              <a:t>5</a:t>
            </a:fld>
            <a:endParaRPr lang="en-US" dirty="0"/>
          </a:p>
        </p:txBody>
      </p:sp>
    </p:spTree>
    <p:extLst>
      <p:ext uri="{BB962C8B-B14F-4D97-AF65-F5344CB8AC3E}">
        <p14:creationId xmlns:p14="http://schemas.microsoft.com/office/powerpoint/2010/main" val="4224131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C334B-B08E-4BAB-B913-0F4998D82B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96D9AD-E31B-1C65-D442-E045FD9A22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34E47E-1084-7F21-A4F6-C29BBC125A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F27679C-F724-8567-1976-270453C1F09F}"/>
              </a:ext>
            </a:extLst>
          </p:cNvPr>
          <p:cNvSpPr>
            <a:spLocks noGrp="1"/>
          </p:cNvSpPr>
          <p:nvPr>
            <p:ph type="sldNum" sz="quarter" idx="5"/>
          </p:nvPr>
        </p:nvSpPr>
        <p:spPr/>
        <p:txBody>
          <a:bodyPr/>
          <a:lstStyle/>
          <a:p>
            <a:fld id="{9FD1BFFC-5597-4B2A-831B-DBA8561D271D}" type="slidenum">
              <a:rPr lang="en-US" smtClean="0"/>
              <a:t>6</a:t>
            </a:fld>
            <a:endParaRPr lang="en-US" dirty="0"/>
          </a:p>
        </p:txBody>
      </p:sp>
    </p:spTree>
    <p:extLst>
      <p:ext uri="{BB962C8B-B14F-4D97-AF65-F5344CB8AC3E}">
        <p14:creationId xmlns:p14="http://schemas.microsoft.com/office/powerpoint/2010/main" val="2800503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BB4DE-8E3B-5A24-08F4-BBF1B2BBCB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264372-F78B-4886-8359-D69352A360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A3D01D-66B7-C24A-E6F1-816D54ABE9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FD6BCE-0757-BDA7-2782-9AC928DE326E}"/>
              </a:ext>
            </a:extLst>
          </p:cNvPr>
          <p:cNvSpPr>
            <a:spLocks noGrp="1"/>
          </p:cNvSpPr>
          <p:nvPr>
            <p:ph type="sldNum" sz="quarter" idx="5"/>
          </p:nvPr>
        </p:nvSpPr>
        <p:spPr/>
        <p:txBody>
          <a:bodyPr/>
          <a:lstStyle/>
          <a:p>
            <a:fld id="{9FD1BFFC-5597-4B2A-831B-DBA8561D271D}" type="slidenum">
              <a:rPr lang="en-US" smtClean="0"/>
              <a:t>7</a:t>
            </a:fld>
            <a:endParaRPr lang="en-US" dirty="0"/>
          </a:p>
        </p:txBody>
      </p:sp>
    </p:spTree>
    <p:extLst>
      <p:ext uri="{BB962C8B-B14F-4D97-AF65-F5344CB8AC3E}">
        <p14:creationId xmlns:p14="http://schemas.microsoft.com/office/powerpoint/2010/main" val="2448093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51D6C-9C03-1FFE-E258-99F5328260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FF8614-3201-E530-89AE-DDE1D6B573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67986E-AF9D-1499-6006-BFB345254E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046E82-D1F8-4BF2-DE04-C5457612C578}"/>
              </a:ext>
            </a:extLst>
          </p:cNvPr>
          <p:cNvSpPr>
            <a:spLocks noGrp="1"/>
          </p:cNvSpPr>
          <p:nvPr>
            <p:ph type="sldNum" sz="quarter" idx="5"/>
          </p:nvPr>
        </p:nvSpPr>
        <p:spPr/>
        <p:txBody>
          <a:bodyPr/>
          <a:lstStyle/>
          <a:p>
            <a:fld id="{9FD1BFFC-5597-4B2A-831B-DBA8561D271D}" type="slidenum">
              <a:rPr lang="en-US" smtClean="0"/>
              <a:t>9</a:t>
            </a:fld>
            <a:endParaRPr lang="en-US" dirty="0"/>
          </a:p>
        </p:txBody>
      </p:sp>
    </p:spTree>
    <p:extLst>
      <p:ext uri="{BB962C8B-B14F-4D97-AF65-F5344CB8AC3E}">
        <p14:creationId xmlns:p14="http://schemas.microsoft.com/office/powerpoint/2010/main" val="18199782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D5E56-99B7-B0D0-8C9D-5BD3863576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3C1DC7-012B-679A-5E7A-63B2E52D8A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035037-94B3-5E91-D43A-77AAAE559D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7D7410-6D48-ADF5-3B45-82277120586A}"/>
              </a:ext>
            </a:extLst>
          </p:cNvPr>
          <p:cNvSpPr>
            <a:spLocks noGrp="1"/>
          </p:cNvSpPr>
          <p:nvPr>
            <p:ph type="sldNum" sz="quarter" idx="5"/>
          </p:nvPr>
        </p:nvSpPr>
        <p:spPr/>
        <p:txBody>
          <a:bodyPr/>
          <a:lstStyle/>
          <a:p>
            <a:fld id="{9FD1BFFC-5597-4B2A-831B-DBA8561D271D}" type="slidenum">
              <a:rPr lang="en-US" smtClean="0"/>
              <a:t>10</a:t>
            </a:fld>
            <a:endParaRPr lang="en-US" dirty="0"/>
          </a:p>
        </p:txBody>
      </p:sp>
    </p:spTree>
    <p:extLst>
      <p:ext uri="{BB962C8B-B14F-4D97-AF65-F5344CB8AC3E}">
        <p14:creationId xmlns:p14="http://schemas.microsoft.com/office/powerpoint/2010/main" val="3838060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27319-A716-2CB8-BCF4-ADEEBF3180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224D10-2A91-7768-13E0-CC4369639E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A94C7F-0BBC-9B53-7BB4-EE3D16402FE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A18D2B-3610-2A43-3D16-4A83AEA92FD0}"/>
              </a:ext>
            </a:extLst>
          </p:cNvPr>
          <p:cNvSpPr>
            <a:spLocks noGrp="1"/>
          </p:cNvSpPr>
          <p:nvPr>
            <p:ph type="sldNum" sz="quarter" idx="5"/>
          </p:nvPr>
        </p:nvSpPr>
        <p:spPr/>
        <p:txBody>
          <a:bodyPr/>
          <a:lstStyle/>
          <a:p>
            <a:fld id="{9FD1BFFC-5597-4B2A-831B-DBA8561D271D}" type="slidenum">
              <a:rPr lang="en-US" smtClean="0"/>
              <a:t>11</a:t>
            </a:fld>
            <a:endParaRPr lang="en-US" dirty="0"/>
          </a:p>
        </p:txBody>
      </p:sp>
    </p:spTree>
    <p:extLst>
      <p:ext uri="{BB962C8B-B14F-4D97-AF65-F5344CB8AC3E}">
        <p14:creationId xmlns:p14="http://schemas.microsoft.com/office/powerpoint/2010/main" val="30864285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99F6E-78F9-3F5F-00CE-297DF70D1B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B7EB65-1100-13C0-D946-08D8CBC986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84C1F2-820A-8A76-AA74-9DB14BF580D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3EBA2C-4F41-2317-0B4C-00A450D28F52}"/>
              </a:ext>
            </a:extLst>
          </p:cNvPr>
          <p:cNvSpPr>
            <a:spLocks noGrp="1"/>
          </p:cNvSpPr>
          <p:nvPr>
            <p:ph type="sldNum" sz="quarter" idx="5"/>
          </p:nvPr>
        </p:nvSpPr>
        <p:spPr/>
        <p:txBody>
          <a:bodyPr/>
          <a:lstStyle/>
          <a:p>
            <a:fld id="{9FD1BFFC-5597-4B2A-831B-DBA8561D271D}" type="slidenum">
              <a:rPr lang="en-US" smtClean="0"/>
              <a:t>12</a:t>
            </a:fld>
            <a:endParaRPr lang="en-US" dirty="0"/>
          </a:p>
        </p:txBody>
      </p:sp>
    </p:spTree>
    <p:extLst>
      <p:ext uri="{BB962C8B-B14F-4D97-AF65-F5344CB8AC3E}">
        <p14:creationId xmlns:p14="http://schemas.microsoft.com/office/powerpoint/2010/main" val="9028465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087BF-BF43-EE01-3220-50C5F0C039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3DEE79-5BFD-F68F-5D43-9A87FC2B1A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62D3C9-2AC6-5452-9B6D-0B9596F0FA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76A464-1A67-D5F7-08E4-2FA4F47F4E0B}"/>
              </a:ext>
            </a:extLst>
          </p:cNvPr>
          <p:cNvSpPr>
            <a:spLocks noGrp="1"/>
          </p:cNvSpPr>
          <p:nvPr>
            <p:ph type="sldNum" sz="quarter" idx="5"/>
          </p:nvPr>
        </p:nvSpPr>
        <p:spPr/>
        <p:txBody>
          <a:bodyPr/>
          <a:lstStyle/>
          <a:p>
            <a:fld id="{9FD1BFFC-5597-4B2A-831B-DBA8561D271D}" type="slidenum">
              <a:rPr lang="en-US" smtClean="0"/>
              <a:t>13</a:t>
            </a:fld>
            <a:endParaRPr lang="en-US" dirty="0"/>
          </a:p>
        </p:txBody>
      </p:sp>
    </p:spTree>
    <p:extLst>
      <p:ext uri="{BB962C8B-B14F-4D97-AF65-F5344CB8AC3E}">
        <p14:creationId xmlns:p14="http://schemas.microsoft.com/office/powerpoint/2010/main" val="1980476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82670-FAA4-AB7B-78A6-4E1D52BC3B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716956-8D2A-37BD-7DDE-5DA73D388D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A08D6E-BB53-9E29-24B9-E3C393DCDE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F5C651-5E6F-7D4B-9C4E-3C84C1BB56A5}"/>
              </a:ext>
            </a:extLst>
          </p:cNvPr>
          <p:cNvSpPr>
            <a:spLocks noGrp="1"/>
          </p:cNvSpPr>
          <p:nvPr>
            <p:ph type="sldNum" sz="quarter" idx="5"/>
          </p:nvPr>
        </p:nvSpPr>
        <p:spPr/>
        <p:txBody>
          <a:bodyPr/>
          <a:lstStyle/>
          <a:p>
            <a:fld id="{9FD1BFFC-5597-4B2A-831B-DBA8561D271D}" type="slidenum">
              <a:rPr lang="en-US" smtClean="0"/>
              <a:t>14</a:t>
            </a:fld>
            <a:endParaRPr lang="en-US" dirty="0"/>
          </a:p>
        </p:txBody>
      </p:sp>
    </p:spTree>
    <p:extLst>
      <p:ext uri="{BB962C8B-B14F-4D97-AF65-F5344CB8AC3E}">
        <p14:creationId xmlns:p14="http://schemas.microsoft.com/office/powerpoint/2010/main" val="4180875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25DA5-5AB2-713E-A74D-7D2623886B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909B1F-F875-C16F-2B0F-9B87AEB2BC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74990C-F79B-3C6B-DC67-F39725A692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E6FA6E-323A-EFCF-42DE-5903C72675C4}"/>
              </a:ext>
            </a:extLst>
          </p:cNvPr>
          <p:cNvSpPr>
            <a:spLocks noGrp="1"/>
          </p:cNvSpPr>
          <p:nvPr>
            <p:ph type="sldNum" sz="quarter" idx="5"/>
          </p:nvPr>
        </p:nvSpPr>
        <p:spPr/>
        <p:txBody>
          <a:bodyPr/>
          <a:lstStyle/>
          <a:p>
            <a:fld id="{9FD1BFFC-5597-4B2A-831B-DBA8561D271D}" type="slidenum">
              <a:rPr lang="en-US" smtClean="0"/>
              <a:t>15</a:t>
            </a:fld>
            <a:endParaRPr lang="en-US" dirty="0"/>
          </a:p>
        </p:txBody>
      </p:sp>
    </p:spTree>
    <p:extLst>
      <p:ext uri="{BB962C8B-B14F-4D97-AF65-F5344CB8AC3E}">
        <p14:creationId xmlns:p14="http://schemas.microsoft.com/office/powerpoint/2010/main" val="21398945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A6EE2-F69E-F234-0009-63E6F4C291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F9EABF-919C-67E5-8F8F-19FF1F72FA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47EAC5-71BC-EA72-DD17-DBD392F314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E18C86-50EA-C983-B191-B483294EEA10}"/>
              </a:ext>
            </a:extLst>
          </p:cNvPr>
          <p:cNvSpPr>
            <a:spLocks noGrp="1"/>
          </p:cNvSpPr>
          <p:nvPr>
            <p:ph type="sldNum" sz="quarter" idx="5"/>
          </p:nvPr>
        </p:nvSpPr>
        <p:spPr/>
        <p:txBody>
          <a:bodyPr/>
          <a:lstStyle/>
          <a:p>
            <a:fld id="{9FD1BFFC-5597-4B2A-831B-DBA8561D271D}" type="slidenum">
              <a:rPr lang="en-US" smtClean="0"/>
              <a:t>16</a:t>
            </a:fld>
            <a:endParaRPr lang="en-US" dirty="0"/>
          </a:p>
        </p:txBody>
      </p:sp>
    </p:spTree>
    <p:extLst>
      <p:ext uri="{BB962C8B-B14F-4D97-AF65-F5344CB8AC3E}">
        <p14:creationId xmlns:p14="http://schemas.microsoft.com/office/powerpoint/2010/main" val="27685895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4FC23-008B-1EF4-F988-7EE8D5E67C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1A6C24-BB7A-7F4B-D4EE-CD31EDA414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787C80-E296-C2B7-DD22-A6180B2C08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805411B-A793-8E9B-3A7F-45E31191BDCC}"/>
              </a:ext>
            </a:extLst>
          </p:cNvPr>
          <p:cNvSpPr>
            <a:spLocks noGrp="1"/>
          </p:cNvSpPr>
          <p:nvPr>
            <p:ph type="sldNum" sz="quarter" idx="5"/>
          </p:nvPr>
        </p:nvSpPr>
        <p:spPr/>
        <p:txBody>
          <a:bodyPr/>
          <a:lstStyle/>
          <a:p>
            <a:fld id="{9FD1BFFC-5597-4B2A-831B-DBA8561D271D}" type="slidenum">
              <a:rPr lang="en-US" smtClean="0"/>
              <a:t>17</a:t>
            </a:fld>
            <a:endParaRPr lang="en-US" dirty="0"/>
          </a:p>
        </p:txBody>
      </p:sp>
    </p:spTree>
    <p:extLst>
      <p:ext uri="{BB962C8B-B14F-4D97-AF65-F5344CB8AC3E}">
        <p14:creationId xmlns:p14="http://schemas.microsoft.com/office/powerpoint/2010/main" val="15705202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D1BFFC-5597-4B2A-831B-DBA8561D271D}" type="slidenum">
              <a:rPr lang="en-US" smtClean="0"/>
              <a:t>21</a:t>
            </a:fld>
            <a:endParaRPr lang="en-US" dirty="0"/>
          </a:p>
        </p:txBody>
      </p:sp>
    </p:spTree>
    <p:extLst>
      <p:ext uri="{BB962C8B-B14F-4D97-AF65-F5344CB8AC3E}">
        <p14:creationId xmlns:p14="http://schemas.microsoft.com/office/powerpoint/2010/main" val="14616856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3E0FB-57D0-3A10-5EE7-1EAA7C944C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728554-B180-B07D-743A-4D4AAE62CC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10DB3A-7DC4-B5BA-B493-521AF89544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E1E872-2F35-FE03-6D16-CF7F10DB35E9}"/>
              </a:ext>
            </a:extLst>
          </p:cNvPr>
          <p:cNvSpPr>
            <a:spLocks noGrp="1"/>
          </p:cNvSpPr>
          <p:nvPr>
            <p:ph type="sldNum" sz="quarter" idx="5"/>
          </p:nvPr>
        </p:nvSpPr>
        <p:spPr/>
        <p:txBody>
          <a:bodyPr/>
          <a:lstStyle/>
          <a:p>
            <a:fld id="{9FD1BFFC-5597-4B2A-831B-DBA8561D271D}" type="slidenum">
              <a:rPr lang="en-US" smtClean="0"/>
              <a:t>31</a:t>
            </a:fld>
            <a:endParaRPr lang="en-US" dirty="0"/>
          </a:p>
        </p:txBody>
      </p:sp>
    </p:spTree>
    <p:extLst>
      <p:ext uri="{BB962C8B-B14F-4D97-AF65-F5344CB8AC3E}">
        <p14:creationId xmlns:p14="http://schemas.microsoft.com/office/powerpoint/2010/main" val="1442640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D1BFFC-5597-4B2A-831B-DBA8561D271D}" type="slidenum">
              <a:rPr lang="en-US" smtClean="0"/>
              <a:t>32</a:t>
            </a:fld>
            <a:endParaRPr lang="en-US" dirty="0"/>
          </a:p>
        </p:txBody>
      </p:sp>
    </p:spTree>
    <p:extLst>
      <p:ext uri="{BB962C8B-B14F-4D97-AF65-F5344CB8AC3E}">
        <p14:creationId xmlns:p14="http://schemas.microsoft.com/office/powerpoint/2010/main" val="3159836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0DD52-64DD-7CE6-B3A9-8244A1DFA9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1D14541-D903-158B-A925-6CCC108ED9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A8F43AA-17B4-7A05-A564-1EE9D64E4F65}"/>
              </a:ext>
            </a:extLst>
          </p:cNvPr>
          <p:cNvSpPr>
            <a:spLocks noGrp="1"/>
          </p:cNvSpPr>
          <p:nvPr>
            <p:ph type="dt" sz="half" idx="10"/>
          </p:nvPr>
        </p:nvSpPr>
        <p:spPr/>
        <p:txBody>
          <a:bodyPr/>
          <a:lstStyle/>
          <a:p>
            <a:fld id="{C8DE31A3-4095-4DF4-9BC0-8B5390F44E43}" type="datetimeFigureOut">
              <a:rPr lang="en-US" smtClean="0"/>
              <a:t>2/23/2025</a:t>
            </a:fld>
            <a:endParaRPr lang="en-US" dirty="0"/>
          </a:p>
        </p:txBody>
      </p:sp>
      <p:sp>
        <p:nvSpPr>
          <p:cNvPr id="5" name="Footer Placeholder 4">
            <a:extLst>
              <a:ext uri="{FF2B5EF4-FFF2-40B4-BE49-F238E27FC236}">
                <a16:creationId xmlns:a16="http://schemas.microsoft.com/office/drawing/2014/main" id="{E4CA56F1-59DE-C067-5E63-A37D8D0455F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5CF0D2C-0393-50A6-96A9-B62373C00978}"/>
              </a:ext>
            </a:extLst>
          </p:cNvPr>
          <p:cNvSpPr>
            <a:spLocks noGrp="1"/>
          </p:cNvSpPr>
          <p:nvPr>
            <p:ph type="sldNum" sz="quarter" idx="12"/>
          </p:nvPr>
        </p:nvSpPr>
        <p:spPr/>
        <p:txBody>
          <a:bodyPr/>
          <a:lstStyle/>
          <a:p>
            <a:fld id="{6AF0A5C1-3BA8-496C-8CC2-629FAB70086C}" type="slidenum">
              <a:rPr lang="en-US" smtClean="0"/>
              <a:t>‹#›</a:t>
            </a:fld>
            <a:endParaRPr lang="en-US" dirty="0"/>
          </a:p>
        </p:txBody>
      </p:sp>
    </p:spTree>
    <p:extLst>
      <p:ext uri="{BB962C8B-B14F-4D97-AF65-F5344CB8AC3E}">
        <p14:creationId xmlns:p14="http://schemas.microsoft.com/office/powerpoint/2010/main" val="1797804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DF1AB-BB66-2355-8B2B-E58B6BDD2E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DA7286-7D43-CBAD-C067-99BFE4EB1A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E5D93E-7589-B0E9-398B-66A83504FFAB}"/>
              </a:ext>
            </a:extLst>
          </p:cNvPr>
          <p:cNvSpPr>
            <a:spLocks noGrp="1"/>
          </p:cNvSpPr>
          <p:nvPr>
            <p:ph type="dt" sz="half" idx="10"/>
          </p:nvPr>
        </p:nvSpPr>
        <p:spPr/>
        <p:txBody>
          <a:bodyPr/>
          <a:lstStyle/>
          <a:p>
            <a:fld id="{C8DE31A3-4095-4DF4-9BC0-8B5390F44E43}" type="datetimeFigureOut">
              <a:rPr lang="en-US" smtClean="0"/>
              <a:t>2/23/2025</a:t>
            </a:fld>
            <a:endParaRPr lang="en-US" dirty="0"/>
          </a:p>
        </p:txBody>
      </p:sp>
      <p:sp>
        <p:nvSpPr>
          <p:cNvPr id="5" name="Footer Placeholder 4">
            <a:extLst>
              <a:ext uri="{FF2B5EF4-FFF2-40B4-BE49-F238E27FC236}">
                <a16:creationId xmlns:a16="http://schemas.microsoft.com/office/drawing/2014/main" id="{498C4F03-7E29-709B-47F0-C84FEA53720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8D6A326-E4C1-8C82-9156-D080F5AA4850}"/>
              </a:ext>
            </a:extLst>
          </p:cNvPr>
          <p:cNvSpPr>
            <a:spLocks noGrp="1"/>
          </p:cNvSpPr>
          <p:nvPr>
            <p:ph type="sldNum" sz="quarter" idx="12"/>
          </p:nvPr>
        </p:nvSpPr>
        <p:spPr/>
        <p:txBody>
          <a:bodyPr/>
          <a:lstStyle/>
          <a:p>
            <a:fld id="{6AF0A5C1-3BA8-496C-8CC2-629FAB70086C}" type="slidenum">
              <a:rPr lang="en-US" smtClean="0"/>
              <a:t>‹#›</a:t>
            </a:fld>
            <a:endParaRPr lang="en-US" dirty="0"/>
          </a:p>
        </p:txBody>
      </p:sp>
    </p:spTree>
    <p:extLst>
      <p:ext uri="{BB962C8B-B14F-4D97-AF65-F5344CB8AC3E}">
        <p14:creationId xmlns:p14="http://schemas.microsoft.com/office/powerpoint/2010/main" val="238924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4DA0E-7617-F657-3B29-2472D8C7543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F31174-2A96-18E2-4AF3-BA7F9234C46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8F57F1C-63E1-CA8D-D3E7-D3023192FF88}"/>
              </a:ext>
            </a:extLst>
          </p:cNvPr>
          <p:cNvSpPr>
            <a:spLocks noGrp="1"/>
          </p:cNvSpPr>
          <p:nvPr>
            <p:ph type="dt" sz="half" idx="10"/>
          </p:nvPr>
        </p:nvSpPr>
        <p:spPr/>
        <p:txBody>
          <a:bodyPr/>
          <a:lstStyle/>
          <a:p>
            <a:fld id="{C8DE31A3-4095-4DF4-9BC0-8B5390F44E43}" type="datetimeFigureOut">
              <a:rPr lang="en-US" smtClean="0"/>
              <a:t>2/23/2025</a:t>
            </a:fld>
            <a:endParaRPr lang="en-US" dirty="0"/>
          </a:p>
        </p:txBody>
      </p:sp>
      <p:sp>
        <p:nvSpPr>
          <p:cNvPr id="5" name="Footer Placeholder 4">
            <a:extLst>
              <a:ext uri="{FF2B5EF4-FFF2-40B4-BE49-F238E27FC236}">
                <a16:creationId xmlns:a16="http://schemas.microsoft.com/office/drawing/2014/main" id="{ABB44EB5-2C07-7A31-2989-8CB2AADFD7A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196A245-C7DE-3287-3783-F2264182A695}"/>
              </a:ext>
            </a:extLst>
          </p:cNvPr>
          <p:cNvSpPr>
            <a:spLocks noGrp="1"/>
          </p:cNvSpPr>
          <p:nvPr>
            <p:ph type="sldNum" sz="quarter" idx="12"/>
          </p:nvPr>
        </p:nvSpPr>
        <p:spPr/>
        <p:txBody>
          <a:bodyPr/>
          <a:lstStyle/>
          <a:p>
            <a:fld id="{6AF0A5C1-3BA8-496C-8CC2-629FAB70086C}" type="slidenum">
              <a:rPr lang="en-US" smtClean="0"/>
              <a:t>‹#›</a:t>
            </a:fld>
            <a:endParaRPr lang="en-US" dirty="0"/>
          </a:p>
        </p:txBody>
      </p:sp>
    </p:spTree>
    <p:extLst>
      <p:ext uri="{BB962C8B-B14F-4D97-AF65-F5344CB8AC3E}">
        <p14:creationId xmlns:p14="http://schemas.microsoft.com/office/powerpoint/2010/main" val="1666788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B16B3-3525-C2FA-E057-A90A0B7D21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319AF5-C239-3ABA-BC34-4675D329349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289953B-F753-772D-B6EF-FFF5794CE9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683D18-B947-1E77-6AE2-FE3617836959}"/>
              </a:ext>
            </a:extLst>
          </p:cNvPr>
          <p:cNvSpPr>
            <a:spLocks noGrp="1"/>
          </p:cNvSpPr>
          <p:nvPr>
            <p:ph type="dt" sz="half" idx="10"/>
          </p:nvPr>
        </p:nvSpPr>
        <p:spPr/>
        <p:txBody>
          <a:bodyPr/>
          <a:lstStyle/>
          <a:p>
            <a:fld id="{C8DE31A3-4095-4DF4-9BC0-8B5390F44E43}" type="datetimeFigureOut">
              <a:rPr lang="en-US" smtClean="0"/>
              <a:t>2/23/2025</a:t>
            </a:fld>
            <a:endParaRPr lang="en-US" dirty="0"/>
          </a:p>
        </p:txBody>
      </p:sp>
      <p:sp>
        <p:nvSpPr>
          <p:cNvPr id="6" name="Footer Placeholder 5">
            <a:extLst>
              <a:ext uri="{FF2B5EF4-FFF2-40B4-BE49-F238E27FC236}">
                <a16:creationId xmlns:a16="http://schemas.microsoft.com/office/drawing/2014/main" id="{31BA8476-4EA8-A136-06CA-C60EBB4348B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E1D5E46-13E2-56BA-423B-5D67A569C1C1}"/>
              </a:ext>
            </a:extLst>
          </p:cNvPr>
          <p:cNvSpPr>
            <a:spLocks noGrp="1"/>
          </p:cNvSpPr>
          <p:nvPr>
            <p:ph type="sldNum" sz="quarter" idx="12"/>
          </p:nvPr>
        </p:nvSpPr>
        <p:spPr/>
        <p:txBody>
          <a:bodyPr/>
          <a:lstStyle/>
          <a:p>
            <a:fld id="{6AF0A5C1-3BA8-496C-8CC2-629FAB70086C}" type="slidenum">
              <a:rPr lang="en-US" smtClean="0"/>
              <a:t>‹#›</a:t>
            </a:fld>
            <a:endParaRPr lang="en-US" dirty="0"/>
          </a:p>
        </p:txBody>
      </p:sp>
    </p:spTree>
    <p:extLst>
      <p:ext uri="{BB962C8B-B14F-4D97-AF65-F5344CB8AC3E}">
        <p14:creationId xmlns:p14="http://schemas.microsoft.com/office/powerpoint/2010/main" val="4034413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78944-935D-192A-5AC1-2D1B622F0F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4D8C0C3-70C7-F7FB-E39F-D35C6FA01B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88F0134-7742-171E-200B-BBDBED89D4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8E8A15A-4C0B-649D-F22B-76F162AF37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F5CE4E-95A9-2A1C-350B-9E0E95509AC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893EF4F-99ED-42D3-AA50-1E18B2E4B057}"/>
              </a:ext>
            </a:extLst>
          </p:cNvPr>
          <p:cNvSpPr>
            <a:spLocks noGrp="1"/>
          </p:cNvSpPr>
          <p:nvPr>
            <p:ph type="dt" sz="half" idx="10"/>
          </p:nvPr>
        </p:nvSpPr>
        <p:spPr/>
        <p:txBody>
          <a:bodyPr/>
          <a:lstStyle/>
          <a:p>
            <a:fld id="{C8DE31A3-4095-4DF4-9BC0-8B5390F44E43}" type="datetimeFigureOut">
              <a:rPr lang="en-US" smtClean="0"/>
              <a:t>2/23/2025</a:t>
            </a:fld>
            <a:endParaRPr lang="en-US" dirty="0"/>
          </a:p>
        </p:txBody>
      </p:sp>
      <p:sp>
        <p:nvSpPr>
          <p:cNvPr id="8" name="Footer Placeholder 7">
            <a:extLst>
              <a:ext uri="{FF2B5EF4-FFF2-40B4-BE49-F238E27FC236}">
                <a16:creationId xmlns:a16="http://schemas.microsoft.com/office/drawing/2014/main" id="{7EE38F67-0D03-F7B2-8596-29BFC768647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0539822-2DBB-D8FB-DD59-FF7D7BECE99F}"/>
              </a:ext>
            </a:extLst>
          </p:cNvPr>
          <p:cNvSpPr>
            <a:spLocks noGrp="1"/>
          </p:cNvSpPr>
          <p:nvPr>
            <p:ph type="sldNum" sz="quarter" idx="12"/>
          </p:nvPr>
        </p:nvSpPr>
        <p:spPr/>
        <p:txBody>
          <a:bodyPr/>
          <a:lstStyle/>
          <a:p>
            <a:fld id="{6AF0A5C1-3BA8-496C-8CC2-629FAB70086C}" type="slidenum">
              <a:rPr lang="en-US" smtClean="0"/>
              <a:t>‹#›</a:t>
            </a:fld>
            <a:endParaRPr lang="en-US" dirty="0"/>
          </a:p>
        </p:txBody>
      </p:sp>
    </p:spTree>
    <p:extLst>
      <p:ext uri="{BB962C8B-B14F-4D97-AF65-F5344CB8AC3E}">
        <p14:creationId xmlns:p14="http://schemas.microsoft.com/office/powerpoint/2010/main" val="1175101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23517-59E1-E7EC-5380-909D06C761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226B96-E0BD-09F2-9F99-D8F209B9020C}"/>
              </a:ext>
            </a:extLst>
          </p:cNvPr>
          <p:cNvSpPr>
            <a:spLocks noGrp="1"/>
          </p:cNvSpPr>
          <p:nvPr>
            <p:ph type="dt" sz="half" idx="10"/>
          </p:nvPr>
        </p:nvSpPr>
        <p:spPr/>
        <p:txBody>
          <a:bodyPr/>
          <a:lstStyle/>
          <a:p>
            <a:fld id="{C8DE31A3-4095-4DF4-9BC0-8B5390F44E43}" type="datetimeFigureOut">
              <a:rPr lang="en-US" smtClean="0"/>
              <a:t>2/23/2025</a:t>
            </a:fld>
            <a:endParaRPr lang="en-US" dirty="0"/>
          </a:p>
        </p:txBody>
      </p:sp>
      <p:sp>
        <p:nvSpPr>
          <p:cNvPr id="4" name="Footer Placeholder 3">
            <a:extLst>
              <a:ext uri="{FF2B5EF4-FFF2-40B4-BE49-F238E27FC236}">
                <a16:creationId xmlns:a16="http://schemas.microsoft.com/office/drawing/2014/main" id="{DA8C99A8-B4F1-2554-14BA-17B9FC08139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EDB4F62-ED43-B204-0859-33E39C974EF4}"/>
              </a:ext>
            </a:extLst>
          </p:cNvPr>
          <p:cNvSpPr>
            <a:spLocks noGrp="1"/>
          </p:cNvSpPr>
          <p:nvPr>
            <p:ph type="sldNum" sz="quarter" idx="12"/>
          </p:nvPr>
        </p:nvSpPr>
        <p:spPr/>
        <p:txBody>
          <a:bodyPr/>
          <a:lstStyle/>
          <a:p>
            <a:fld id="{6AF0A5C1-3BA8-496C-8CC2-629FAB70086C}" type="slidenum">
              <a:rPr lang="en-US" smtClean="0"/>
              <a:t>‹#›</a:t>
            </a:fld>
            <a:endParaRPr lang="en-US" dirty="0"/>
          </a:p>
        </p:txBody>
      </p:sp>
    </p:spTree>
    <p:extLst>
      <p:ext uri="{BB962C8B-B14F-4D97-AF65-F5344CB8AC3E}">
        <p14:creationId xmlns:p14="http://schemas.microsoft.com/office/powerpoint/2010/main" val="550327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D28A35-DCE9-3FAC-D3C6-1B3A4C5A4722}"/>
              </a:ext>
            </a:extLst>
          </p:cNvPr>
          <p:cNvSpPr>
            <a:spLocks noGrp="1"/>
          </p:cNvSpPr>
          <p:nvPr>
            <p:ph type="dt" sz="half" idx="10"/>
          </p:nvPr>
        </p:nvSpPr>
        <p:spPr/>
        <p:txBody>
          <a:bodyPr/>
          <a:lstStyle/>
          <a:p>
            <a:fld id="{C8DE31A3-4095-4DF4-9BC0-8B5390F44E43}" type="datetimeFigureOut">
              <a:rPr lang="en-US" smtClean="0"/>
              <a:t>2/23/2025</a:t>
            </a:fld>
            <a:endParaRPr lang="en-US" dirty="0"/>
          </a:p>
        </p:txBody>
      </p:sp>
      <p:sp>
        <p:nvSpPr>
          <p:cNvPr id="3" name="Footer Placeholder 2">
            <a:extLst>
              <a:ext uri="{FF2B5EF4-FFF2-40B4-BE49-F238E27FC236}">
                <a16:creationId xmlns:a16="http://schemas.microsoft.com/office/drawing/2014/main" id="{950A8A8D-626F-1154-6C5F-9BA42A3311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62C3ED-4919-6A81-AAE3-A6A093D3E0B8}"/>
              </a:ext>
            </a:extLst>
          </p:cNvPr>
          <p:cNvSpPr>
            <a:spLocks noGrp="1"/>
          </p:cNvSpPr>
          <p:nvPr>
            <p:ph type="sldNum" sz="quarter" idx="12"/>
          </p:nvPr>
        </p:nvSpPr>
        <p:spPr/>
        <p:txBody>
          <a:bodyPr/>
          <a:lstStyle/>
          <a:p>
            <a:fld id="{6AF0A5C1-3BA8-496C-8CC2-629FAB70086C}" type="slidenum">
              <a:rPr lang="en-US" smtClean="0"/>
              <a:t>‹#›</a:t>
            </a:fld>
            <a:endParaRPr lang="en-US" dirty="0"/>
          </a:p>
        </p:txBody>
      </p:sp>
    </p:spTree>
    <p:extLst>
      <p:ext uri="{BB962C8B-B14F-4D97-AF65-F5344CB8AC3E}">
        <p14:creationId xmlns:p14="http://schemas.microsoft.com/office/powerpoint/2010/main" val="2730060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D4C52-C4AD-B282-5EF7-5F9D9DFB23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CED239-91FA-C42B-906A-F6E74D71D5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81E3470-C4CD-A7F0-AB56-F9BCA95001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46B922-47B7-C3FA-8BF2-27AD2EB1B739}"/>
              </a:ext>
            </a:extLst>
          </p:cNvPr>
          <p:cNvSpPr>
            <a:spLocks noGrp="1"/>
          </p:cNvSpPr>
          <p:nvPr>
            <p:ph type="dt" sz="half" idx="10"/>
          </p:nvPr>
        </p:nvSpPr>
        <p:spPr/>
        <p:txBody>
          <a:bodyPr/>
          <a:lstStyle/>
          <a:p>
            <a:fld id="{C8DE31A3-4095-4DF4-9BC0-8B5390F44E43}" type="datetimeFigureOut">
              <a:rPr lang="en-US" smtClean="0"/>
              <a:t>2/23/2025</a:t>
            </a:fld>
            <a:endParaRPr lang="en-US" dirty="0"/>
          </a:p>
        </p:txBody>
      </p:sp>
      <p:sp>
        <p:nvSpPr>
          <p:cNvPr id="6" name="Footer Placeholder 5">
            <a:extLst>
              <a:ext uri="{FF2B5EF4-FFF2-40B4-BE49-F238E27FC236}">
                <a16:creationId xmlns:a16="http://schemas.microsoft.com/office/drawing/2014/main" id="{0407F82C-ECC1-DF92-964E-8AD4A97BCDB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9FB46C-2AF8-521F-91DF-ED3AB9159111}"/>
              </a:ext>
            </a:extLst>
          </p:cNvPr>
          <p:cNvSpPr>
            <a:spLocks noGrp="1"/>
          </p:cNvSpPr>
          <p:nvPr>
            <p:ph type="sldNum" sz="quarter" idx="12"/>
          </p:nvPr>
        </p:nvSpPr>
        <p:spPr/>
        <p:txBody>
          <a:bodyPr/>
          <a:lstStyle/>
          <a:p>
            <a:fld id="{6AF0A5C1-3BA8-496C-8CC2-629FAB70086C}" type="slidenum">
              <a:rPr lang="en-US" smtClean="0"/>
              <a:t>‹#›</a:t>
            </a:fld>
            <a:endParaRPr lang="en-US" dirty="0"/>
          </a:p>
        </p:txBody>
      </p:sp>
    </p:spTree>
    <p:extLst>
      <p:ext uri="{BB962C8B-B14F-4D97-AF65-F5344CB8AC3E}">
        <p14:creationId xmlns:p14="http://schemas.microsoft.com/office/powerpoint/2010/main" val="3022664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E8E08-F586-7E02-EC03-17D3761F95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0A4FACB-F67F-D441-7DF7-B8C6703613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03A72E65-CBB6-D5EF-1A79-D37178468A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CAF782-1617-BC88-AA1E-EAEC814F5F27}"/>
              </a:ext>
            </a:extLst>
          </p:cNvPr>
          <p:cNvSpPr>
            <a:spLocks noGrp="1"/>
          </p:cNvSpPr>
          <p:nvPr>
            <p:ph type="dt" sz="half" idx="10"/>
          </p:nvPr>
        </p:nvSpPr>
        <p:spPr/>
        <p:txBody>
          <a:bodyPr/>
          <a:lstStyle/>
          <a:p>
            <a:fld id="{C8DE31A3-4095-4DF4-9BC0-8B5390F44E43}" type="datetimeFigureOut">
              <a:rPr lang="en-US" smtClean="0"/>
              <a:t>2/23/2025</a:t>
            </a:fld>
            <a:endParaRPr lang="en-US" dirty="0"/>
          </a:p>
        </p:txBody>
      </p:sp>
      <p:sp>
        <p:nvSpPr>
          <p:cNvPr id="6" name="Footer Placeholder 5">
            <a:extLst>
              <a:ext uri="{FF2B5EF4-FFF2-40B4-BE49-F238E27FC236}">
                <a16:creationId xmlns:a16="http://schemas.microsoft.com/office/drawing/2014/main" id="{D21D56D6-EDAB-BB0B-E9C8-4536939B690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FE6130A-79BA-1597-D035-48EBEF9B626A}"/>
              </a:ext>
            </a:extLst>
          </p:cNvPr>
          <p:cNvSpPr>
            <a:spLocks noGrp="1"/>
          </p:cNvSpPr>
          <p:nvPr>
            <p:ph type="sldNum" sz="quarter" idx="12"/>
          </p:nvPr>
        </p:nvSpPr>
        <p:spPr/>
        <p:txBody>
          <a:bodyPr/>
          <a:lstStyle/>
          <a:p>
            <a:fld id="{6AF0A5C1-3BA8-496C-8CC2-629FAB70086C}" type="slidenum">
              <a:rPr lang="en-US" smtClean="0"/>
              <a:t>‹#›</a:t>
            </a:fld>
            <a:endParaRPr lang="en-US" dirty="0"/>
          </a:p>
        </p:txBody>
      </p:sp>
    </p:spTree>
    <p:extLst>
      <p:ext uri="{BB962C8B-B14F-4D97-AF65-F5344CB8AC3E}">
        <p14:creationId xmlns:p14="http://schemas.microsoft.com/office/powerpoint/2010/main" val="623260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FBE91-D689-60B2-CCAC-3F1A32BF7F4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13A9A7A-2ADC-2E87-750C-160033EB203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914E53-8CD3-6060-E902-131575332E8A}"/>
              </a:ext>
            </a:extLst>
          </p:cNvPr>
          <p:cNvSpPr>
            <a:spLocks noGrp="1"/>
          </p:cNvSpPr>
          <p:nvPr>
            <p:ph type="dt" sz="half" idx="10"/>
          </p:nvPr>
        </p:nvSpPr>
        <p:spPr/>
        <p:txBody>
          <a:bodyPr/>
          <a:lstStyle/>
          <a:p>
            <a:fld id="{C8DE31A3-4095-4DF4-9BC0-8B5390F44E43}" type="datetimeFigureOut">
              <a:rPr lang="en-US" smtClean="0"/>
              <a:t>2/23/2025</a:t>
            </a:fld>
            <a:endParaRPr lang="en-US" dirty="0"/>
          </a:p>
        </p:txBody>
      </p:sp>
      <p:sp>
        <p:nvSpPr>
          <p:cNvPr id="5" name="Footer Placeholder 4">
            <a:extLst>
              <a:ext uri="{FF2B5EF4-FFF2-40B4-BE49-F238E27FC236}">
                <a16:creationId xmlns:a16="http://schemas.microsoft.com/office/drawing/2014/main" id="{627F2110-7CD1-2DFE-1CFE-6CA4E127105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0C35602-32F7-CC7F-2AA0-19F01889EBF6}"/>
              </a:ext>
            </a:extLst>
          </p:cNvPr>
          <p:cNvSpPr>
            <a:spLocks noGrp="1"/>
          </p:cNvSpPr>
          <p:nvPr>
            <p:ph type="sldNum" sz="quarter" idx="12"/>
          </p:nvPr>
        </p:nvSpPr>
        <p:spPr/>
        <p:txBody>
          <a:bodyPr/>
          <a:lstStyle/>
          <a:p>
            <a:fld id="{6AF0A5C1-3BA8-496C-8CC2-629FAB70086C}" type="slidenum">
              <a:rPr lang="en-US" smtClean="0"/>
              <a:t>‹#›</a:t>
            </a:fld>
            <a:endParaRPr lang="en-US" dirty="0"/>
          </a:p>
        </p:txBody>
      </p:sp>
    </p:spTree>
    <p:extLst>
      <p:ext uri="{BB962C8B-B14F-4D97-AF65-F5344CB8AC3E}">
        <p14:creationId xmlns:p14="http://schemas.microsoft.com/office/powerpoint/2010/main" val="2578744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7BE17F-715D-F11A-0C5C-3EA8E6687E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CEEF7E-5016-248B-6072-B1A73FEE6F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C28309-D660-B4EF-63FB-1474972EB291}"/>
              </a:ext>
            </a:extLst>
          </p:cNvPr>
          <p:cNvSpPr>
            <a:spLocks noGrp="1"/>
          </p:cNvSpPr>
          <p:nvPr>
            <p:ph type="dt" sz="half" idx="10"/>
          </p:nvPr>
        </p:nvSpPr>
        <p:spPr/>
        <p:txBody>
          <a:bodyPr/>
          <a:lstStyle/>
          <a:p>
            <a:fld id="{C8DE31A3-4095-4DF4-9BC0-8B5390F44E43}" type="datetimeFigureOut">
              <a:rPr lang="en-US" smtClean="0"/>
              <a:t>2/23/2025</a:t>
            </a:fld>
            <a:endParaRPr lang="en-US" dirty="0"/>
          </a:p>
        </p:txBody>
      </p:sp>
      <p:sp>
        <p:nvSpPr>
          <p:cNvPr id="5" name="Footer Placeholder 4">
            <a:extLst>
              <a:ext uri="{FF2B5EF4-FFF2-40B4-BE49-F238E27FC236}">
                <a16:creationId xmlns:a16="http://schemas.microsoft.com/office/drawing/2014/main" id="{1077CEF4-068C-7A11-29A0-75FF68225D6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435704D-210F-0A41-A282-0C58DEA6B84D}"/>
              </a:ext>
            </a:extLst>
          </p:cNvPr>
          <p:cNvSpPr>
            <a:spLocks noGrp="1"/>
          </p:cNvSpPr>
          <p:nvPr>
            <p:ph type="sldNum" sz="quarter" idx="12"/>
          </p:nvPr>
        </p:nvSpPr>
        <p:spPr/>
        <p:txBody>
          <a:bodyPr/>
          <a:lstStyle/>
          <a:p>
            <a:fld id="{6AF0A5C1-3BA8-496C-8CC2-629FAB70086C}" type="slidenum">
              <a:rPr lang="en-US" smtClean="0"/>
              <a:t>‹#›</a:t>
            </a:fld>
            <a:endParaRPr lang="en-US" dirty="0"/>
          </a:p>
        </p:txBody>
      </p:sp>
    </p:spTree>
    <p:extLst>
      <p:ext uri="{BB962C8B-B14F-4D97-AF65-F5344CB8AC3E}">
        <p14:creationId xmlns:p14="http://schemas.microsoft.com/office/powerpoint/2010/main" val="3751707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C87F28-C7ED-AC0B-8A65-EB7D8E9661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6016C27-DFEC-D333-5345-880BF73797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E565FB-5556-6A4F-24FC-FB5303742B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8DE31A3-4095-4DF4-9BC0-8B5390F44E43}" type="datetimeFigureOut">
              <a:rPr lang="en-US" smtClean="0"/>
              <a:t>2/23/2025</a:t>
            </a:fld>
            <a:endParaRPr lang="en-US" dirty="0"/>
          </a:p>
        </p:txBody>
      </p:sp>
      <p:sp>
        <p:nvSpPr>
          <p:cNvPr id="5" name="Footer Placeholder 4">
            <a:extLst>
              <a:ext uri="{FF2B5EF4-FFF2-40B4-BE49-F238E27FC236}">
                <a16:creationId xmlns:a16="http://schemas.microsoft.com/office/drawing/2014/main" id="{98BFA901-CFA2-07A5-C3DA-5861545316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9793F7A6-47BA-CC3B-D449-C0754C876B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AF0A5C1-3BA8-496C-8CC2-629FAB70086C}" type="slidenum">
              <a:rPr lang="en-US" smtClean="0"/>
              <a:t>‹#›</a:t>
            </a:fld>
            <a:endParaRPr lang="en-US" dirty="0"/>
          </a:p>
        </p:txBody>
      </p:sp>
    </p:spTree>
    <p:extLst>
      <p:ext uri="{BB962C8B-B14F-4D97-AF65-F5344CB8AC3E}">
        <p14:creationId xmlns:p14="http://schemas.microsoft.com/office/powerpoint/2010/main" val="3077589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cid:EF7AF864-1DCA-4968-8735-7DB80D240303"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C5424-E553-DD69-EF3C-194919C3BD33}"/>
            </a:ext>
          </a:extLst>
        </p:cNvPr>
        <p:cNvGrpSpPr/>
        <p:nvPr/>
      </p:nvGrpSpPr>
      <p:grpSpPr>
        <a:xfrm>
          <a:off x="0" y="0"/>
          <a:ext cx="0" cy="0"/>
          <a:chOff x="0" y="0"/>
          <a:chExt cx="0" cy="0"/>
        </a:xfrm>
      </p:grpSpPr>
      <p:pic>
        <p:nvPicPr>
          <p:cNvPr id="1026" name="Picture 2" descr="Shepherd Minding His Sheep | The Frick Pittsburgh">
            <a:extLst>
              <a:ext uri="{FF2B5EF4-FFF2-40B4-BE49-F238E27FC236}">
                <a16:creationId xmlns:a16="http://schemas.microsoft.com/office/drawing/2014/main" id="{048E87CD-F4C3-4EAA-2CB6-571B953E04D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787" r="-1" b="-1"/>
          <a:stretch/>
        </p:blipFill>
        <p:spPr bwMode="auto">
          <a:xfrm>
            <a:off x="20" y="10"/>
            <a:ext cx="9272902" cy="6857990"/>
          </a:xfrm>
          <a:custGeom>
            <a:avLst/>
            <a:gdLst/>
            <a:ahLst/>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29CCC40-5B7F-4FAD-CB20-69E359DDF26F}"/>
              </a:ext>
            </a:extLst>
          </p:cNvPr>
          <p:cNvSpPr txBox="1"/>
          <p:nvPr/>
        </p:nvSpPr>
        <p:spPr>
          <a:xfrm>
            <a:off x="9160561" y="762815"/>
            <a:ext cx="1900256" cy="1510960"/>
          </a:xfrm>
          <a:prstGeom prst="rect">
            <a:avLst/>
          </a:prstGeom>
          <a:solidFill>
            <a:schemeClr val="bg1"/>
          </a:solidFill>
        </p:spPr>
        <p:txBody>
          <a:bodyPr wrap="square" rtlCol="0">
            <a:spAutoFit/>
          </a:bodyPr>
          <a:lstStyle/>
          <a:p>
            <a:endParaRPr lang="en-US" dirty="0"/>
          </a:p>
        </p:txBody>
      </p:sp>
      <p:sp>
        <p:nvSpPr>
          <p:cNvPr id="5" name="TextBox 4">
            <a:extLst>
              <a:ext uri="{FF2B5EF4-FFF2-40B4-BE49-F238E27FC236}">
                <a16:creationId xmlns:a16="http://schemas.microsoft.com/office/drawing/2014/main" id="{B649CDAD-E42B-07BA-A755-778C0BB2B091}"/>
              </a:ext>
            </a:extLst>
          </p:cNvPr>
          <p:cNvSpPr txBox="1"/>
          <p:nvPr/>
        </p:nvSpPr>
        <p:spPr>
          <a:xfrm>
            <a:off x="268941" y="6156308"/>
            <a:ext cx="7192954" cy="461665"/>
          </a:xfrm>
          <a:prstGeom prst="rect">
            <a:avLst/>
          </a:prstGeom>
          <a:noFill/>
        </p:spPr>
        <p:txBody>
          <a:bodyPr wrap="square" rtlCol="0">
            <a:spAutoFit/>
          </a:bodyPr>
          <a:lstStyle/>
          <a:p>
            <a:r>
              <a:rPr lang="en-US" sz="1200" b="1" i="0" dirty="0">
                <a:solidFill>
                  <a:srgbClr val="4E4B4B"/>
                </a:solidFill>
                <a:effectLst/>
              </a:rPr>
              <a:t>Jean-François Millet (French, 1814–1875). Shepherd Minding His Sheep, c. 1863-66. Pastel, </a:t>
            </a:r>
            <a:r>
              <a:rPr lang="en-US" sz="1200" b="1" i="0" dirty="0" err="1">
                <a:solidFill>
                  <a:srgbClr val="4E4B4B"/>
                </a:solidFill>
                <a:effectLst/>
              </a:rPr>
              <a:t>conté</a:t>
            </a:r>
            <a:r>
              <a:rPr lang="en-US" sz="1200" b="1" i="0" dirty="0">
                <a:solidFill>
                  <a:srgbClr val="4E4B4B"/>
                </a:solidFill>
                <a:effectLst/>
              </a:rPr>
              <a:t> crayon, and pen and ink on dark buff wove paper, 14 3/4 x 19 in. Frick Art &amp; Historical Center, Pittsburgh, 1984.5.</a:t>
            </a:r>
            <a:endParaRPr lang="en-US" sz="1200" b="1" dirty="0"/>
          </a:p>
        </p:txBody>
      </p:sp>
      <p:sp>
        <p:nvSpPr>
          <p:cNvPr id="6" name="TextBox 5">
            <a:extLst>
              <a:ext uri="{FF2B5EF4-FFF2-40B4-BE49-F238E27FC236}">
                <a16:creationId xmlns:a16="http://schemas.microsoft.com/office/drawing/2014/main" id="{F605533B-A56B-39D0-F667-6CFFF76413A4}"/>
              </a:ext>
            </a:extLst>
          </p:cNvPr>
          <p:cNvSpPr txBox="1"/>
          <p:nvPr/>
        </p:nvSpPr>
        <p:spPr>
          <a:xfrm>
            <a:off x="8296172" y="4762687"/>
            <a:ext cx="4091144" cy="1754326"/>
          </a:xfrm>
          <a:prstGeom prst="rect">
            <a:avLst/>
          </a:prstGeom>
          <a:noFill/>
        </p:spPr>
        <p:txBody>
          <a:bodyPr wrap="square" rtlCol="0">
            <a:spAutoFit/>
          </a:bodyPr>
          <a:lstStyle/>
          <a:p>
            <a:r>
              <a:rPr lang="en-US" sz="3600" b="1" dirty="0">
                <a:solidFill>
                  <a:srgbClr val="4B2528"/>
                </a:solidFill>
                <a:latin typeface="Georgia" panose="02040502050405020303" pitchFamily="18" charset="0"/>
              </a:rPr>
              <a:t>    Shepherding </a:t>
            </a:r>
          </a:p>
          <a:p>
            <a:r>
              <a:rPr lang="en-US" sz="3600" b="1" dirty="0">
                <a:solidFill>
                  <a:srgbClr val="4B2528"/>
                </a:solidFill>
                <a:latin typeface="Georgia" panose="02040502050405020303" pitchFamily="18" charset="0"/>
              </a:rPr>
              <a:t>  	      in </a:t>
            </a:r>
          </a:p>
          <a:p>
            <a:r>
              <a:rPr lang="en-US" sz="3600" b="1" dirty="0">
                <a:solidFill>
                  <a:srgbClr val="4B2528"/>
                </a:solidFill>
                <a:latin typeface="Georgia" panose="02040502050405020303" pitchFamily="18" charset="0"/>
              </a:rPr>
              <a:t> Difficult Times</a:t>
            </a:r>
          </a:p>
        </p:txBody>
      </p:sp>
      <p:sp>
        <p:nvSpPr>
          <p:cNvPr id="7" name="TextBox 6">
            <a:extLst>
              <a:ext uri="{FF2B5EF4-FFF2-40B4-BE49-F238E27FC236}">
                <a16:creationId xmlns:a16="http://schemas.microsoft.com/office/drawing/2014/main" id="{41DF3C0F-67E0-F0E4-2646-602D5FA02AC5}"/>
              </a:ext>
            </a:extLst>
          </p:cNvPr>
          <p:cNvSpPr txBox="1"/>
          <p:nvPr/>
        </p:nvSpPr>
        <p:spPr>
          <a:xfrm>
            <a:off x="8676378" y="558437"/>
            <a:ext cx="3613279" cy="2123658"/>
          </a:xfrm>
          <a:prstGeom prst="rect">
            <a:avLst/>
          </a:prstGeom>
          <a:noFill/>
        </p:spPr>
        <p:txBody>
          <a:bodyPr wrap="square" rtlCol="0">
            <a:spAutoFit/>
          </a:bodyPr>
          <a:lstStyle/>
          <a:p>
            <a:r>
              <a:rPr lang="en-US" sz="4400" b="1" dirty="0">
                <a:solidFill>
                  <a:srgbClr val="4B2528"/>
                </a:solidFill>
                <a:latin typeface="Georgia" panose="02040502050405020303" pitchFamily="18" charset="0"/>
              </a:rPr>
              <a:t>Leadership</a:t>
            </a:r>
          </a:p>
          <a:p>
            <a:r>
              <a:rPr lang="en-US" sz="4400" b="1" dirty="0">
                <a:solidFill>
                  <a:srgbClr val="4B2528"/>
                </a:solidFill>
                <a:latin typeface="Georgia" panose="02040502050405020303" pitchFamily="18" charset="0"/>
              </a:rPr>
              <a:t>    Retreat</a:t>
            </a:r>
          </a:p>
          <a:p>
            <a:r>
              <a:rPr lang="en-US" sz="4400" b="1" dirty="0">
                <a:solidFill>
                  <a:srgbClr val="4B2528"/>
                </a:solidFill>
                <a:latin typeface="Georgia" panose="02040502050405020303" pitchFamily="18" charset="0"/>
              </a:rPr>
              <a:t>       2022</a:t>
            </a:r>
            <a:endParaRPr lang="en-US" sz="4400" b="1" dirty="0"/>
          </a:p>
        </p:txBody>
      </p:sp>
    </p:spTree>
    <p:extLst>
      <p:ext uri="{BB962C8B-B14F-4D97-AF65-F5344CB8AC3E}">
        <p14:creationId xmlns:p14="http://schemas.microsoft.com/office/powerpoint/2010/main" val="1453401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8F6D3-ACC4-CBD6-BC2B-B6EAF95362A4}"/>
            </a:ext>
          </a:extLst>
        </p:cNvPr>
        <p:cNvGrpSpPr/>
        <p:nvPr/>
      </p:nvGrpSpPr>
      <p:grpSpPr>
        <a:xfrm>
          <a:off x="0" y="0"/>
          <a:ext cx="0" cy="0"/>
          <a:chOff x="0" y="0"/>
          <a:chExt cx="0" cy="0"/>
        </a:xfrm>
      </p:grpSpPr>
      <p:pic>
        <p:nvPicPr>
          <p:cNvPr id="3" name="Picture 2" descr="A group of sheep grazing in a field&#10;&#10;Description automatically generated">
            <a:extLst>
              <a:ext uri="{FF2B5EF4-FFF2-40B4-BE49-F238E27FC236}">
                <a16:creationId xmlns:a16="http://schemas.microsoft.com/office/drawing/2014/main" id="{3055C5D9-2534-99CA-A002-2605D9382F91}"/>
              </a:ext>
            </a:extLst>
          </p:cNvPr>
          <p:cNvPicPr>
            <a:picLocks noChangeAspect="1"/>
          </p:cNvPicPr>
          <p:nvPr/>
        </p:nvPicPr>
        <p:blipFill>
          <a:blip r:embed="rId3">
            <a:extLst>
              <a:ext uri="{28A0092B-C50C-407E-A947-70E740481C1C}">
                <a14:useLocalDpi xmlns:a14="http://schemas.microsoft.com/office/drawing/2010/main" val="0"/>
              </a:ext>
            </a:extLst>
          </a:blip>
          <a:srcRect r="-1" b="14448"/>
          <a:stretch/>
        </p:blipFill>
        <p:spPr>
          <a:xfrm>
            <a:off x="-2" y="0"/>
            <a:ext cx="12009284" cy="6858000"/>
          </a:xfrm>
          <a:custGeom>
            <a:avLst/>
            <a:gdLst/>
            <a:ahLst/>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8" y="6858000"/>
                </a:lnTo>
                <a:lnTo>
                  <a:pt x="0" y="6858000"/>
                </a:lnTo>
                <a:close/>
              </a:path>
            </a:pathLst>
          </a:custGeom>
        </p:spPr>
      </p:pic>
      <p:pic>
        <p:nvPicPr>
          <p:cNvPr id="5" name="Picture 2" descr="Sun Behind Clouds in Sky · Free Stock Photo">
            <a:extLst>
              <a:ext uri="{FF2B5EF4-FFF2-40B4-BE49-F238E27FC236}">
                <a16:creationId xmlns:a16="http://schemas.microsoft.com/office/drawing/2014/main" id="{E0D94B83-F835-384F-9389-07C3D05B7D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614" r="8841" b="1"/>
          <a:stretch/>
        </p:blipFill>
        <p:spPr bwMode="auto">
          <a:xfrm>
            <a:off x="4480505" y="1106909"/>
            <a:ext cx="4166726" cy="3681631"/>
          </a:xfrm>
          <a:custGeom>
            <a:avLst/>
            <a:gdLst/>
            <a:ahLst/>
            <a:cxnLst/>
            <a:rect l="l" t="t" r="r" b="b"/>
            <a:pathLst>
              <a:path w="4166726" h="3681631">
                <a:moveTo>
                  <a:pt x="1199629" y="0"/>
                </a:moveTo>
                <a:cubicBezTo>
                  <a:pt x="1199629" y="0"/>
                  <a:pt x="1199629" y="0"/>
                  <a:pt x="2967099" y="0"/>
                </a:cubicBezTo>
                <a:cubicBezTo>
                  <a:pt x="3077805" y="0"/>
                  <a:pt x="3184693" y="60854"/>
                  <a:pt x="3238137" y="159741"/>
                </a:cubicBezTo>
                <a:cubicBezTo>
                  <a:pt x="3238137" y="159741"/>
                  <a:pt x="3238137" y="159741"/>
                  <a:pt x="4123780" y="1684879"/>
                </a:cubicBezTo>
                <a:cubicBezTo>
                  <a:pt x="4181042" y="1779962"/>
                  <a:pt x="4181042" y="1901669"/>
                  <a:pt x="4123780" y="1996753"/>
                </a:cubicBezTo>
                <a:cubicBezTo>
                  <a:pt x="4123780" y="1996753"/>
                  <a:pt x="4123780" y="1996753"/>
                  <a:pt x="3238137" y="3521891"/>
                </a:cubicBezTo>
                <a:cubicBezTo>
                  <a:pt x="3184693" y="3620778"/>
                  <a:pt x="3077805" y="3681631"/>
                  <a:pt x="2967099" y="3681631"/>
                </a:cubicBezTo>
                <a:cubicBezTo>
                  <a:pt x="2967099" y="3681631"/>
                  <a:pt x="2967099" y="3681631"/>
                  <a:pt x="1199629" y="3681631"/>
                </a:cubicBezTo>
                <a:cubicBezTo>
                  <a:pt x="1085105" y="3681631"/>
                  <a:pt x="982035" y="3620778"/>
                  <a:pt x="924774" y="3521891"/>
                </a:cubicBezTo>
                <a:cubicBezTo>
                  <a:pt x="924774" y="3521891"/>
                  <a:pt x="924774" y="3521891"/>
                  <a:pt x="42947" y="1996753"/>
                </a:cubicBezTo>
                <a:cubicBezTo>
                  <a:pt x="-14315" y="1901669"/>
                  <a:pt x="-14315" y="1779962"/>
                  <a:pt x="42947" y="1684879"/>
                </a:cubicBezTo>
                <a:cubicBezTo>
                  <a:pt x="42947" y="1684879"/>
                  <a:pt x="42947" y="1684879"/>
                  <a:pt x="924774" y="159741"/>
                </a:cubicBezTo>
                <a:cubicBezTo>
                  <a:pt x="982035" y="60854"/>
                  <a:pt x="1085105" y="0"/>
                  <a:pt x="1199629" y="0"/>
                </a:cubicBezTo>
                <a:close/>
              </a:path>
            </a:pathLst>
          </a:custGeom>
          <a:solidFill>
            <a:srgbClr val="9BB038"/>
          </a:solidFill>
          <a:ln w="158750">
            <a:solidFill>
              <a:schemeClr val="bg1"/>
            </a:solidFill>
          </a:ln>
        </p:spPr>
      </p:pic>
      <p:sp>
        <p:nvSpPr>
          <p:cNvPr id="6" name="TextBox 5">
            <a:extLst>
              <a:ext uri="{FF2B5EF4-FFF2-40B4-BE49-F238E27FC236}">
                <a16:creationId xmlns:a16="http://schemas.microsoft.com/office/drawing/2014/main" id="{FAC64D11-D86B-CD9E-BFBB-9EA947E2D65A}"/>
              </a:ext>
            </a:extLst>
          </p:cNvPr>
          <p:cNvSpPr txBox="1"/>
          <p:nvPr/>
        </p:nvSpPr>
        <p:spPr>
          <a:xfrm>
            <a:off x="9487629" y="108253"/>
            <a:ext cx="2848953" cy="1200329"/>
          </a:xfrm>
          <a:prstGeom prst="rect">
            <a:avLst/>
          </a:prstGeom>
          <a:noFill/>
        </p:spPr>
        <p:txBody>
          <a:bodyPr wrap="square" rtlCol="0">
            <a:spAutoFit/>
          </a:bodyPr>
          <a:lstStyle/>
          <a:p>
            <a:r>
              <a:rPr lang="en-US" sz="3600" b="1" dirty="0"/>
              <a:t>L</a:t>
            </a:r>
            <a:r>
              <a:rPr lang="en-US" sz="2800" b="1" dirty="0"/>
              <a:t>eadership</a:t>
            </a:r>
          </a:p>
          <a:p>
            <a:r>
              <a:rPr lang="en-US" sz="3600" b="1" dirty="0"/>
              <a:t>R</a:t>
            </a:r>
            <a:r>
              <a:rPr lang="en-US" sz="2800" b="1" dirty="0"/>
              <a:t>etreat 2024</a:t>
            </a:r>
          </a:p>
        </p:txBody>
      </p:sp>
      <p:sp>
        <p:nvSpPr>
          <p:cNvPr id="2" name="TextBox 1">
            <a:extLst>
              <a:ext uri="{FF2B5EF4-FFF2-40B4-BE49-F238E27FC236}">
                <a16:creationId xmlns:a16="http://schemas.microsoft.com/office/drawing/2014/main" id="{4D6E7391-7A5D-B7C1-206E-92899E9F4C94}"/>
              </a:ext>
            </a:extLst>
          </p:cNvPr>
          <p:cNvSpPr txBox="1"/>
          <p:nvPr/>
        </p:nvSpPr>
        <p:spPr>
          <a:xfrm>
            <a:off x="10091057" y="4083705"/>
            <a:ext cx="2100943" cy="2431435"/>
          </a:xfrm>
          <a:prstGeom prst="rect">
            <a:avLst/>
          </a:prstGeom>
          <a:noFill/>
        </p:spPr>
        <p:txBody>
          <a:bodyPr wrap="square" rtlCol="0">
            <a:spAutoFit/>
          </a:bodyPr>
          <a:lstStyle/>
          <a:p>
            <a:r>
              <a:rPr lang="en-US" sz="3200" b="1" dirty="0">
                <a:solidFill>
                  <a:srgbClr val="9BB038"/>
                </a:solidFill>
              </a:rPr>
              <a:t>S</a:t>
            </a:r>
            <a:r>
              <a:rPr lang="en-US" sz="2400" b="1" dirty="0">
                <a:solidFill>
                  <a:srgbClr val="9BB038"/>
                </a:solidFill>
              </a:rPr>
              <a:t>hepherding and </a:t>
            </a:r>
            <a:r>
              <a:rPr lang="en-US" sz="3200" b="1" dirty="0">
                <a:solidFill>
                  <a:srgbClr val="9BB038"/>
                </a:solidFill>
              </a:rPr>
              <a:t>S</a:t>
            </a:r>
            <a:r>
              <a:rPr lang="en-US" sz="2400" b="1" dirty="0">
                <a:solidFill>
                  <a:srgbClr val="9BB038"/>
                </a:solidFill>
              </a:rPr>
              <a:t>erving</a:t>
            </a:r>
          </a:p>
          <a:p>
            <a:r>
              <a:rPr lang="en-US" sz="2400" b="1" dirty="0">
                <a:solidFill>
                  <a:srgbClr val="9BB038"/>
                </a:solidFill>
              </a:rPr>
              <a:t>under the  </a:t>
            </a:r>
          </a:p>
          <a:p>
            <a:r>
              <a:rPr lang="en-US" sz="2400" b="1" dirty="0">
                <a:solidFill>
                  <a:srgbClr val="9BB038"/>
                </a:solidFill>
              </a:rPr>
              <a:t>   </a:t>
            </a:r>
            <a:r>
              <a:rPr lang="en-US" sz="3200" b="1" dirty="0">
                <a:solidFill>
                  <a:srgbClr val="9BB038"/>
                </a:solidFill>
              </a:rPr>
              <a:t>C</a:t>
            </a:r>
            <a:r>
              <a:rPr lang="en-US" sz="2400" b="1" dirty="0">
                <a:solidFill>
                  <a:srgbClr val="9BB038"/>
                </a:solidFill>
              </a:rPr>
              <a:t>hief </a:t>
            </a:r>
          </a:p>
          <a:p>
            <a:r>
              <a:rPr lang="en-US" sz="2400" b="1" dirty="0">
                <a:solidFill>
                  <a:srgbClr val="9BB038"/>
                </a:solidFill>
              </a:rPr>
              <a:t>       </a:t>
            </a:r>
            <a:r>
              <a:rPr lang="en-US" sz="3200" b="1" dirty="0">
                <a:solidFill>
                  <a:srgbClr val="9BB038"/>
                </a:solidFill>
              </a:rPr>
              <a:t>S</a:t>
            </a:r>
            <a:r>
              <a:rPr lang="en-US" sz="2400" b="1" dirty="0">
                <a:solidFill>
                  <a:srgbClr val="9BB038"/>
                </a:solidFill>
              </a:rPr>
              <a:t>hepherd</a:t>
            </a:r>
          </a:p>
        </p:txBody>
      </p:sp>
    </p:spTree>
    <p:extLst>
      <p:ext uri="{BB962C8B-B14F-4D97-AF65-F5344CB8AC3E}">
        <p14:creationId xmlns:p14="http://schemas.microsoft.com/office/powerpoint/2010/main" val="290146316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950146F-D009-4999-2EA6-CAE0EA01B4E6}"/>
              </a:ext>
            </a:extLst>
          </p:cNvPr>
          <p:cNvSpPr>
            <a:spLocks noChangeArrowheads="1"/>
          </p:cNvSpPr>
          <p:nvPr/>
        </p:nvSpPr>
        <p:spPr bwMode="auto">
          <a:xfrm rot="16200000">
            <a:off x="4391075" y="4116054"/>
            <a:ext cx="370920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br>
            <a:br>
              <a:rPr kumimoji="0" lang="en-US"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3073" name="EF7AF864-1DCA-4968-8735-7DB80D240303" descr="IMG_4095.jpg">
            <a:extLst>
              <a:ext uri="{FF2B5EF4-FFF2-40B4-BE49-F238E27FC236}">
                <a16:creationId xmlns:a16="http://schemas.microsoft.com/office/drawing/2014/main" id="{78176C3C-75F8-3AA1-8A8E-2CE130B24C56}"/>
              </a:ext>
            </a:extLst>
          </p:cNvPr>
          <p:cNvPicPr>
            <a:picLocks noChangeAspect="1" noChangeArrowheads="1"/>
          </p:cNvPicPr>
          <p:nvPr/>
        </p:nvPicPr>
        <p:blipFill rotWithShape="1">
          <a:blip r:embed="rId3" r:link="rId4">
            <a:extLst>
              <a:ext uri="{28A0092B-C50C-407E-A947-70E740481C1C}">
                <a14:useLocalDpi xmlns:a14="http://schemas.microsoft.com/office/drawing/2010/main" val="0"/>
              </a:ext>
            </a:extLst>
          </a:blip>
          <a:srcRect l="5590" t="18196" r="7595" b="16298"/>
          <a:stretch>
            <a:fillRect/>
          </a:stretch>
        </p:blipFill>
        <p:spPr bwMode="auto">
          <a:xfrm rot="16200000">
            <a:off x="234435" y="154020"/>
            <a:ext cx="6404370" cy="644327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522E4F7-50DE-0D95-5109-37DC013F0A0B}"/>
              </a:ext>
            </a:extLst>
          </p:cNvPr>
          <p:cNvSpPr txBox="1"/>
          <p:nvPr/>
        </p:nvSpPr>
        <p:spPr>
          <a:xfrm>
            <a:off x="7277100" y="365324"/>
            <a:ext cx="4914900" cy="4001095"/>
          </a:xfrm>
          <a:prstGeom prst="rect">
            <a:avLst/>
          </a:prstGeom>
          <a:solidFill>
            <a:schemeClr val="bg1"/>
          </a:solidFill>
        </p:spPr>
        <p:txBody>
          <a:bodyPr wrap="square" rtlCol="0">
            <a:spAutoFit/>
          </a:bodyPr>
          <a:lstStyle/>
          <a:p>
            <a:r>
              <a:rPr lang="en-US" sz="4000" b="1" dirty="0">
                <a:latin typeface="Calibri" panose="020F0502020204030204" pitchFamily="34" charset="0"/>
                <a:ea typeface="Calibri" panose="020F0502020204030204" pitchFamily="34" charset="0"/>
                <a:cs typeface="Calibri" panose="020F0502020204030204" pitchFamily="34" charset="0"/>
              </a:rPr>
              <a:t>WHAT IS THE TRUE</a:t>
            </a:r>
          </a:p>
          <a:p>
            <a:r>
              <a:rPr lang="en-US" sz="4000" b="1" dirty="0">
                <a:latin typeface="Calibri" panose="020F0502020204030204" pitchFamily="34" charset="0"/>
                <a:ea typeface="Calibri" panose="020F0502020204030204" pitchFamily="34" charset="0"/>
                <a:cs typeface="Calibri" panose="020F0502020204030204" pitchFamily="34" charset="0"/>
              </a:rPr>
              <a:t>CHRISTIAN’S RELATION</a:t>
            </a:r>
          </a:p>
          <a:p>
            <a:r>
              <a:rPr lang="en-US" sz="4000" b="1" dirty="0">
                <a:latin typeface="Calibri" panose="020F0502020204030204" pitchFamily="34" charset="0"/>
                <a:ea typeface="Calibri" panose="020F0502020204030204" pitchFamily="34" charset="0"/>
                <a:cs typeface="Calibri" panose="020F0502020204030204" pitchFamily="34" charset="0"/>
              </a:rPr>
              <a:t>TO THE WORLD? </a:t>
            </a:r>
          </a:p>
          <a:p>
            <a:endParaRPr lang="en-US" sz="4000" b="1" dirty="0">
              <a:latin typeface="Calibri" panose="020F0502020204030204" pitchFamily="34" charset="0"/>
              <a:ea typeface="Calibri" panose="020F0502020204030204" pitchFamily="34" charset="0"/>
              <a:cs typeface="Calibri" panose="020F0502020204030204" pitchFamily="34" charset="0"/>
            </a:endParaRPr>
          </a:p>
          <a:p>
            <a:r>
              <a:rPr lang="en-US" sz="3600" b="1" dirty="0">
                <a:latin typeface="Calibri" panose="020F0502020204030204" pitchFamily="34" charset="0"/>
                <a:ea typeface="Calibri" panose="020F0502020204030204" pitchFamily="34" charset="0"/>
                <a:cs typeface="Calibri" panose="020F0502020204030204" pitchFamily="34" charset="0"/>
              </a:rPr>
              <a:t>   </a:t>
            </a:r>
            <a:endParaRPr lang="en-US" sz="4000" b="1" dirty="0">
              <a:latin typeface="Calibri" panose="020F0502020204030204" pitchFamily="34" charset="0"/>
              <a:ea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042350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21E2D4-F27C-B142-0720-7D6FFE3A2794}"/>
            </a:ext>
          </a:extLst>
        </p:cNvPr>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91963F90-054B-80E0-6FA8-7C8FAF57E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122" name="Picture 2" descr="A close-up of a kerosene lamp&#10;&#10;AI-generated content may be incorrect.">
            <a:extLst>
              <a:ext uri="{FF2B5EF4-FFF2-40B4-BE49-F238E27FC236}">
                <a16:creationId xmlns:a16="http://schemas.microsoft.com/office/drawing/2014/main" id="{DBACDD43-B1AC-1669-8B8C-B32213B0B7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3370" r="-1" b="-1"/>
          <a:stretch/>
        </p:blipFill>
        <p:spPr bwMode="auto">
          <a:xfrm>
            <a:off x="321731" y="557189"/>
            <a:ext cx="5668684" cy="5743618"/>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Salt and a few salt shakers&#10;&#10;AI-generated content may be incorrect.">
            <a:extLst>
              <a:ext uri="{FF2B5EF4-FFF2-40B4-BE49-F238E27FC236}">
                <a16:creationId xmlns:a16="http://schemas.microsoft.com/office/drawing/2014/main" id="{A8EF8250-6F9C-39C8-37EA-4CC26CDB48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595" r="14454" b="1"/>
          <a:stretch/>
        </p:blipFill>
        <p:spPr bwMode="auto">
          <a:xfrm>
            <a:off x="6195375" y="557189"/>
            <a:ext cx="5674893" cy="57436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6595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a:extLst>
            <a:ext uri="{FF2B5EF4-FFF2-40B4-BE49-F238E27FC236}">
              <a16:creationId xmlns:a16="http://schemas.microsoft.com/office/drawing/2014/main" id="{7DE36949-E254-B80E-23D2-7FDB24DB820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A4A1DBD-B31B-0252-7EB4-556BA36FFEF8}"/>
              </a:ext>
            </a:extLst>
          </p:cNvPr>
          <p:cNvSpPr txBox="1"/>
          <p:nvPr/>
        </p:nvSpPr>
        <p:spPr>
          <a:xfrm>
            <a:off x="381726" y="160866"/>
            <a:ext cx="11612880" cy="7294305"/>
          </a:xfrm>
          <a:prstGeom prst="rect">
            <a:avLst/>
          </a:prstGeom>
          <a:noFill/>
        </p:spPr>
        <p:txBody>
          <a:bodyPr wrap="square" rtlCol="0">
            <a:spAutoFit/>
          </a:bodyPr>
          <a:lstStyle/>
          <a:p>
            <a:pPr marL="0" marR="0" algn="ctr" hangingPunct="0">
              <a:spcBef>
                <a:spcPts val="0"/>
              </a:spcBef>
              <a:spcAft>
                <a:spcPts val="0"/>
              </a:spcAft>
              <a:tabLst>
                <a:tab pos="171450" algn="l"/>
                <a:tab pos="342900" algn="l"/>
                <a:tab pos="514350" algn="l"/>
                <a:tab pos="685800" algn="l"/>
                <a:tab pos="857250" algn="l"/>
              </a:tabLst>
            </a:pPr>
            <a:r>
              <a:rPr lang="en-US" sz="3600" b="1" i="1" dirty="0">
                <a:solidFill>
                  <a:schemeClr val="bg1"/>
                </a:solidFill>
                <a:latin typeface="Times New Roman" panose="02020603050405020304" pitchFamily="18" charset="0"/>
                <a:ea typeface="Times New Roman" panose="02020603050405020304" pitchFamily="18" charset="0"/>
              </a:rPr>
              <a:t>SENT TO BE SALT</a:t>
            </a:r>
          </a:p>
          <a:p>
            <a:pPr marL="0" marR="0" algn="ctr" hangingPunct="0">
              <a:spcBef>
                <a:spcPts val="0"/>
              </a:spcBef>
              <a:spcAft>
                <a:spcPts val="0"/>
              </a:spcAft>
              <a:tabLst>
                <a:tab pos="171450" algn="l"/>
                <a:tab pos="342900" algn="l"/>
                <a:tab pos="514350" algn="l"/>
                <a:tab pos="685800" algn="l"/>
                <a:tab pos="857250" algn="l"/>
              </a:tabLst>
            </a:pPr>
            <a:r>
              <a:rPr lang="en-US" sz="3600" dirty="0">
                <a:solidFill>
                  <a:schemeClr val="bg1"/>
                </a:solidFill>
                <a:latin typeface="Times New Roman" panose="02020603050405020304" pitchFamily="18" charset="0"/>
                <a:ea typeface="Times New Roman" panose="02020603050405020304" pitchFamily="18" charset="0"/>
              </a:rPr>
              <a:t>Matthew 5:14</a:t>
            </a:r>
            <a:endParaRPr lang="en-US" sz="3600" b="1" i="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i="1" dirty="0">
                <a:solidFill>
                  <a:schemeClr val="bg1"/>
                </a:solidFill>
                <a:latin typeface="Times New Roman" panose="02020603050405020304" pitchFamily="18" charset="0"/>
                <a:ea typeface="Times New Roman" panose="02020603050405020304" pitchFamily="18" charset="0"/>
              </a:rPr>
              <a:t>			</a:t>
            </a:r>
            <a:r>
              <a:rPr lang="en-US" sz="3600" b="1" dirty="0">
                <a:solidFill>
                  <a:schemeClr val="bg1"/>
                </a:solidFill>
                <a:latin typeface="Times New Roman" panose="02020603050405020304" pitchFamily="18" charset="0"/>
                <a:ea typeface="Times New Roman" panose="02020603050405020304" pitchFamily="18" charset="0"/>
              </a:rPr>
              <a:t>By our good works</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With words of a certain character</a:t>
            </a:r>
          </a:p>
          <a:p>
            <a:pPr marR="0" hangingPunct="0">
              <a:spcBef>
                <a:spcPts val="0"/>
              </a:spcBef>
              <a:spcAft>
                <a:spcPts val="0"/>
              </a:spcAft>
              <a:tabLst>
                <a:tab pos="171450" algn="l"/>
                <a:tab pos="342900" algn="l"/>
                <a:tab pos="514350" algn="l"/>
                <a:tab pos="685800" algn="l"/>
                <a:tab pos="857250" algn="l"/>
              </a:tabLst>
            </a:pPr>
            <a:endParaRPr lang="en-US" sz="3600" b="1" dirty="0">
              <a:solidFill>
                <a:schemeClr val="bg1"/>
              </a:solidFill>
              <a:latin typeface="Times New Roman" panose="02020603050405020304" pitchFamily="18" charset="0"/>
              <a:ea typeface="Times New Roman" panose="02020603050405020304" pitchFamily="18" charset="0"/>
            </a:endParaRPr>
          </a:p>
          <a:p>
            <a:pPr marL="857250" marR="0" indent="-857250" hangingPunct="0">
              <a:spcBef>
                <a:spcPts val="0"/>
              </a:spcBef>
              <a:spcAft>
                <a:spcPts val="0"/>
              </a:spcAft>
              <a:buAutoNum type="romanUcPeriod"/>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In Their Content.</a:t>
            </a:r>
          </a:p>
          <a:p>
            <a:pPr marR="0" hangingPunct="0">
              <a:spcBef>
                <a:spcPts val="0"/>
              </a:spcBef>
              <a:spcAft>
                <a:spcPts val="0"/>
              </a:spcAft>
              <a:tabLst>
                <a:tab pos="171450" algn="l"/>
                <a:tab pos="342900" algn="l"/>
                <a:tab pos="514350" algn="l"/>
                <a:tab pos="685800" algn="l"/>
                <a:tab pos="857250" algn="l"/>
              </a:tabLst>
            </a:pPr>
            <a:endParaRPr lang="en-US" sz="3600" b="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First: 	Gospel words</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L="857250" marR="0" indent="-857250" hangingPunct="0">
              <a:spcBef>
                <a:spcPts val="0"/>
              </a:spcBef>
              <a:spcAft>
                <a:spcPts val="0"/>
              </a:spcAft>
              <a:buAutoNum type="romanUcPeriod"/>
              <a:tabLst>
                <a:tab pos="171450" algn="l"/>
                <a:tab pos="342900" algn="l"/>
                <a:tab pos="514350" algn="l"/>
                <a:tab pos="685800" algn="l"/>
                <a:tab pos="857250" algn="l"/>
              </a:tabLst>
            </a:pPr>
            <a:endParaRPr lang="en-US" sz="3600"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endParaRPr lang="en-US" sz="3600" dirty="0">
              <a:solidFill>
                <a:schemeClr val="bg1"/>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10986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a:extLst>
            <a:ext uri="{FF2B5EF4-FFF2-40B4-BE49-F238E27FC236}">
              <a16:creationId xmlns:a16="http://schemas.microsoft.com/office/drawing/2014/main" id="{8D227514-EC87-92CA-531D-B50A1551878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F13EB11-5AC9-A768-87DD-6307F69774E2}"/>
              </a:ext>
            </a:extLst>
          </p:cNvPr>
          <p:cNvSpPr txBox="1"/>
          <p:nvPr/>
        </p:nvSpPr>
        <p:spPr>
          <a:xfrm>
            <a:off x="381726" y="160866"/>
            <a:ext cx="11612880" cy="5078313"/>
          </a:xfrm>
          <a:prstGeom prst="rect">
            <a:avLst/>
          </a:prstGeom>
          <a:noFill/>
        </p:spPr>
        <p:txBody>
          <a:bodyPr wrap="square" rtlCol="0">
            <a:spAutoFit/>
          </a:bodyPr>
          <a:lstStyle/>
          <a:p>
            <a:pPr marL="0" marR="0" algn="ctr" hangingPunct="0">
              <a:spcBef>
                <a:spcPts val="0"/>
              </a:spcBef>
              <a:spcAft>
                <a:spcPts val="0"/>
              </a:spcAft>
              <a:tabLst>
                <a:tab pos="171450" algn="l"/>
                <a:tab pos="342900" algn="l"/>
                <a:tab pos="514350" algn="l"/>
                <a:tab pos="685800" algn="l"/>
                <a:tab pos="857250" algn="l"/>
              </a:tabLst>
            </a:pPr>
            <a:endParaRPr lang="en-US" sz="3600" b="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First: 	Gospel words</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Mark 1:14-15</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L="857250" marR="0" indent="-857250" hangingPunct="0">
              <a:spcBef>
                <a:spcPts val="0"/>
              </a:spcBef>
              <a:spcAft>
                <a:spcPts val="0"/>
              </a:spcAft>
              <a:buAutoNum type="romanUcPeriod"/>
              <a:tabLst>
                <a:tab pos="171450" algn="l"/>
                <a:tab pos="342900" algn="l"/>
                <a:tab pos="514350" algn="l"/>
                <a:tab pos="685800" algn="l"/>
                <a:tab pos="857250" algn="l"/>
              </a:tabLst>
            </a:pPr>
            <a:endParaRPr lang="en-US" sz="3600"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endParaRPr lang="en-US" sz="3600" dirty="0">
              <a:solidFill>
                <a:schemeClr val="bg1"/>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50453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a:extLst>
            <a:ext uri="{FF2B5EF4-FFF2-40B4-BE49-F238E27FC236}">
              <a16:creationId xmlns:a16="http://schemas.microsoft.com/office/drawing/2014/main" id="{A787E490-1BAC-195E-C13C-B4520EA1913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20CA968-B151-729C-6035-AB74859EA4EF}"/>
              </a:ext>
            </a:extLst>
          </p:cNvPr>
          <p:cNvSpPr txBox="1"/>
          <p:nvPr/>
        </p:nvSpPr>
        <p:spPr>
          <a:xfrm>
            <a:off x="381726" y="160866"/>
            <a:ext cx="11612880" cy="9510296"/>
          </a:xfrm>
          <a:prstGeom prst="rect">
            <a:avLst/>
          </a:prstGeom>
          <a:noFill/>
        </p:spPr>
        <p:txBody>
          <a:bodyPr wrap="square" rtlCol="0">
            <a:spAutoFit/>
          </a:bodyPr>
          <a:lstStyle/>
          <a:p>
            <a:pPr marL="0" marR="0" algn="ctr" hangingPunct="0">
              <a:spcBef>
                <a:spcPts val="0"/>
              </a:spcBef>
              <a:spcAft>
                <a:spcPts val="0"/>
              </a:spcAft>
              <a:tabLst>
                <a:tab pos="171450" algn="l"/>
                <a:tab pos="342900" algn="l"/>
                <a:tab pos="514350" algn="l"/>
                <a:tab pos="685800" algn="l"/>
                <a:tab pos="857250" algn="l"/>
              </a:tabLst>
            </a:pPr>
            <a:endParaRPr lang="en-US" sz="3600" b="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First: 	Gospel words</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Mark 1:14-15</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Matthew 28:18-20</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Acts 1:3</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Acts 2:36</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Acts 8:12</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Acts 17:</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Acts 19:8; 20:25</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Acts 28:23</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Colossians 1:13</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L="857250" marR="0" indent="-857250" hangingPunct="0">
              <a:spcBef>
                <a:spcPts val="0"/>
              </a:spcBef>
              <a:spcAft>
                <a:spcPts val="0"/>
              </a:spcAft>
              <a:buAutoNum type="romanUcPeriod"/>
              <a:tabLst>
                <a:tab pos="171450" algn="l"/>
                <a:tab pos="342900" algn="l"/>
                <a:tab pos="514350" algn="l"/>
                <a:tab pos="685800" algn="l"/>
                <a:tab pos="857250" algn="l"/>
              </a:tabLst>
            </a:pPr>
            <a:endParaRPr lang="en-US" sz="3600"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endParaRPr lang="en-US" sz="3600" dirty="0">
              <a:solidFill>
                <a:schemeClr val="bg1"/>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61569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36599"/>
        </a:solidFill>
        <a:effectLst/>
      </p:bgPr>
    </p:bg>
    <p:spTree>
      <p:nvGrpSpPr>
        <p:cNvPr id="1" name="">
          <a:extLst>
            <a:ext uri="{FF2B5EF4-FFF2-40B4-BE49-F238E27FC236}">
              <a16:creationId xmlns:a16="http://schemas.microsoft.com/office/drawing/2014/main" id="{939602B9-11E4-4294-61EE-4E9972F4B5D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2FA9EE9-6D5A-4FC1-5BFE-566A71C6F097}"/>
              </a:ext>
            </a:extLst>
          </p:cNvPr>
          <p:cNvSpPr txBox="1"/>
          <p:nvPr/>
        </p:nvSpPr>
        <p:spPr>
          <a:xfrm>
            <a:off x="648305" y="251581"/>
            <a:ext cx="9356876" cy="6186309"/>
          </a:xfrm>
          <a:prstGeom prst="rect">
            <a:avLst/>
          </a:prstGeom>
          <a:noFill/>
        </p:spPr>
        <p:txBody>
          <a:bodyPr wrap="square" rtlCol="0">
            <a:spAutoFit/>
          </a:bodyPr>
          <a:lstStyle/>
          <a:p>
            <a:r>
              <a:rPr lang="en-US" sz="3600" dirty="0">
                <a:solidFill>
                  <a:schemeClr val="bg1"/>
                </a:solidFill>
              </a:rPr>
              <a:t>How beautiful upon the mountains</a:t>
            </a:r>
          </a:p>
          <a:p>
            <a:r>
              <a:rPr lang="en-US" sz="3600" dirty="0">
                <a:solidFill>
                  <a:schemeClr val="bg1"/>
                </a:solidFill>
              </a:rPr>
              <a:t>      are the feet of those</a:t>
            </a:r>
          </a:p>
          <a:p>
            <a:r>
              <a:rPr lang="en-US" sz="3600" dirty="0">
                <a:solidFill>
                  <a:schemeClr val="bg1"/>
                </a:solidFill>
              </a:rPr>
              <a:t>		who bring good news</a:t>
            </a:r>
          </a:p>
          <a:p>
            <a:r>
              <a:rPr lang="en-US" sz="3600" dirty="0">
                <a:solidFill>
                  <a:schemeClr val="bg1"/>
                </a:solidFill>
              </a:rPr>
              <a:t>		who proclaim peace,</a:t>
            </a:r>
          </a:p>
          <a:p>
            <a:r>
              <a:rPr lang="en-US" sz="3600" dirty="0">
                <a:solidFill>
                  <a:schemeClr val="bg1"/>
                </a:solidFill>
              </a:rPr>
              <a:t>		who bring good tidings,</a:t>
            </a:r>
          </a:p>
          <a:p>
            <a:r>
              <a:rPr lang="en-US" sz="3600" dirty="0">
                <a:solidFill>
                  <a:schemeClr val="bg1"/>
                </a:solidFill>
              </a:rPr>
              <a:t>		who proclaim salvation,</a:t>
            </a:r>
          </a:p>
          <a:p>
            <a:r>
              <a:rPr lang="en-US" sz="3600" dirty="0">
                <a:solidFill>
                  <a:schemeClr val="bg1"/>
                </a:solidFill>
              </a:rPr>
              <a:t>		who say to Zion, </a:t>
            </a:r>
          </a:p>
          <a:p>
            <a:r>
              <a:rPr lang="en-US" sz="3600" dirty="0">
                <a:solidFill>
                  <a:schemeClr val="bg1"/>
                </a:solidFill>
              </a:rPr>
              <a:t>			</a:t>
            </a:r>
            <a:r>
              <a:rPr lang="en-US" sz="3600" i="1" dirty="0">
                <a:solidFill>
                  <a:schemeClr val="bg1"/>
                </a:solidFill>
              </a:rPr>
              <a:t>Your God reigns!</a:t>
            </a:r>
            <a:endParaRPr lang="en-US" sz="3600" dirty="0">
              <a:solidFill>
                <a:schemeClr val="bg1"/>
              </a:solidFill>
            </a:endParaRPr>
          </a:p>
          <a:p>
            <a:endParaRPr lang="en-US" sz="3600" dirty="0">
              <a:solidFill>
                <a:schemeClr val="bg1"/>
              </a:solidFill>
            </a:endParaRPr>
          </a:p>
          <a:p>
            <a:r>
              <a:rPr lang="en-US" sz="3600" dirty="0">
                <a:solidFill>
                  <a:schemeClr val="bg1"/>
                </a:solidFill>
              </a:rPr>
              <a:t>			     --Romans 10:15 (Isaiah 52:7)</a:t>
            </a:r>
          </a:p>
          <a:p>
            <a:endParaRPr lang="en-US" sz="3600" dirty="0">
              <a:solidFill>
                <a:schemeClr val="bg1"/>
              </a:solidFill>
            </a:endParaRPr>
          </a:p>
        </p:txBody>
      </p:sp>
    </p:spTree>
    <p:extLst>
      <p:ext uri="{BB962C8B-B14F-4D97-AF65-F5344CB8AC3E}">
        <p14:creationId xmlns:p14="http://schemas.microsoft.com/office/powerpoint/2010/main" val="2459846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a:extLst>
            <a:ext uri="{FF2B5EF4-FFF2-40B4-BE49-F238E27FC236}">
              <a16:creationId xmlns:a16="http://schemas.microsoft.com/office/drawing/2014/main" id="{89F43A3A-4E45-F4A2-40C2-A66C53BF2BD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EC15A66-D166-9E2A-E948-E1EBA5D9F40A}"/>
              </a:ext>
            </a:extLst>
          </p:cNvPr>
          <p:cNvSpPr txBox="1"/>
          <p:nvPr/>
        </p:nvSpPr>
        <p:spPr>
          <a:xfrm>
            <a:off x="381726" y="160866"/>
            <a:ext cx="11612880" cy="6740307"/>
          </a:xfrm>
          <a:prstGeom prst="rect">
            <a:avLst/>
          </a:prstGeom>
          <a:noFill/>
        </p:spPr>
        <p:txBody>
          <a:bodyPr wrap="square" rtlCol="0">
            <a:spAutoFit/>
          </a:bodyPr>
          <a:lstStyle/>
          <a:p>
            <a:pPr marL="0" marR="0" algn="ctr" hangingPunct="0">
              <a:spcBef>
                <a:spcPts val="0"/>
              </a:spcBef>
              <a:spcAft>
                <a:spcPts val="0"/>
              </a:spcAft>
              <a:tabLst>
                <a:tab pos="171450" algn="l"/>
                <a:tab pos="342900" algn="l"/>
                <a:tab pos="514350" algn="l"/>
                <a:tab pos="685800" algn="l"/>
                <a:tab pos="857250" algn="l"/>
              </a:tabLst>
            </a:pPr>
            <a:r>
              <a:rPr lang="en-US" sz="3600" b="1" i="1" dirty="0">
                <a:solidFill>
                  <a:schemeClr val="bg1"/>
                </a:solidFill>
                <a:latin typeface="Times New Roman" panose="02020603050405020304" pitchFamily="18" charset="0"/>
                <a:ea typeface="Times New Roman" panose="02020603050405020304" pitchFamily="18" charset="0"/>
              </a:rPr>
              <a:t>SENT TO BE SALT</a:t>
            </a:r>
          </a:p>
          <a:p>
            <a:pPr marL="0" marR="0" algn="ctr" hangingPunct="0">
              <a:spcBef>
                <a:spcPts val="0"/>
              </a:spcBef>
              <a:spcAft>
                <a:spcPts val="0"/>
              </a:spcAft>
              <a:tabLst>
                <a:tab pos="171450" algn="l"/>
                <a:tab pos="342900" algn="l"/>
                <a:tab pos="514350" algn="l"/>
                <a:tab pos="685800" algn="l"/>
                <a:tab pos="857250" algn="l"/>
              </a:tabLst>
            </a:pPr>
            <a:r>
              <a:rPr lang="en-US" sz="3600" dirty="0">
                <a:solidFill>
                  <a:schemeClr val="bg1"/>
                </a:solidFill>
                <a:latin typeface="Times New Roman" panose="02020603050405020304" pitchFamily="18" charset="0"/>
                <a:ea typeface="Times New Roman" panose="02020603050405020304" pitchFamily="18" charset="0"/>
              </a:rPr>
              <a:t>Matthew 5:14</a:t>
            </a:r>
            <a:endParaRPr lang="en-US" sz="3600" b="1" i="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i="1" dirty="0">
                <a:solidFill>
                  <a:schemeClr val="bg1"/>
                </a:solidFill>
                <a:latin typeface="Times New Roman" panose="02020603050405020304" pitchFamily="18" charset="0"/>
                <a:ea typeface="Times New Roman" panose="02020603050405020304" pitchFamily="18" charset="0"/>
              </a:rPr>
              <a:t>			</a:t>
            </a:r>
            <a:r>
              <a:rPr lang="en-US" sz="3600" b="1" dirty="0">
                <a:solidFill>
                  <a:schemeClr val="bg1"/>
                </a:solidFill>
                <a:latin typeface="Times New Roman" panose="02020603050405020304" pitchFamily="18" charset="0"/>
                <a:ea typeface="Times New Roman" panose="02020603050405020304" pitchFamily="18" charset="0"/>
              </a:rPr>
              <a:t>By our good works</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With words of a certain character</a:t>
            </a:r>
          </a:p>
          <a:p>
            <a:pPr marR="0" hangingPunct="0">
              <a:spcBef>
                <a:spcPts val="0"/>
              </a:spcBef>
              <a:spcAft>
                <a:spcPts val="0"/>
              </a:spcAft>
              <a:tabLst>
                <a:tab pos="171450" algn="l"/>
                <a:tab pos="342900" algn="l"/>
                <a:tab pos="514350" algn="l"/>
                <a:tab pos="685800" algn="l"/>
                <a:tab pos="857250" algn="l"/>
              </a:tabLst>
            </a:pPr>
            <a:endParaRPr lang="en-US" sz="3600" b="1" dirty="0">
              <a:solidFill>
                <a:schemeClr val="bg1"/>
              </a:solidFill>
              <a:latin typeface="Times New Roman" panose="02020603050405020304" pitchFamily="18" charset="0"/>
              <a:ea typeface="Times New Roman" panose="02020603050405020304" pitchFamily="18" charset="0"/>
            </a:endParaRPr>
          </a:p>
          <a:p>
            <a:pPr marL="857250" marR="0" indent="-857250" hangingPunct="0">
              <a:spcBef>
                <a:spcPts val="0"/>
              </a:spcBef>
              <a:spcAft>
                <a:spcPts val="0"/>
              </a:spcAft>
              <a:buAutoNum type="romanUcPeriod"/>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In Their Content.</a:t>
            </a:r>
          </a:p>
          <a:p>
            <a:pPr marR="0" hangingPunct="0">
              <a:spcBef>
                <a:spcPts val="0"/>
              </a:spcBef>
              <a:spcAft>
                <a:spcPts val="0"/>
              </a:spcAft>
              <a:tabLst>
                <a:tab pos="171450" algn="l"/>
                <a:tab pos="342900" algn="l"/>
                <a:tab pos="514350" algn="l"/>
                <a:tab pos="685800" algn="l"/>
                <a:tab pos="857250" algn="l"/>
              </a:tabLst>
            </a:pPr>
            <a:endParaRPr lang="en-US" sz="3600" b="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First: 	Gospel words</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endParaRPr lang="en-US" sz="3600"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endParaRPr lang="en-US" sz="3600" dirty="0">
              <a:solidFill>
                <a:schemeClr val="bg1"/>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91011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a:extLst>
            <a:ext uri="{FF2B5EF4-FFF2-40B4-BE49-F238E27FC236}">
              <a16:creationId xmlns:a16="http://schemas.microsoft.com/office/drawing/2014/main" id="{937C21C7-3041-71B8-0A87-6A3338082D6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0093175-4071-4637-22A1-2D934A964E9F}"/>
              </a:ext>
            </a:extLst>
          </p:cNvPr>
          <p:cNvSpPr txBox="1"/>
          <p:nvPr/>
        </p:nvSpPr>
        <p:spPr>
          <a:xfrm>
            <a:off x="381726" y="160866"/>
            <a:ext cx="11612880" cy="7294305"/>
          </a:xfrm>
          <a:prstGeom prst="rect">
            <a:avLst/>
          </a:prstGeom>
          <a:noFill/>
        </p:spPr>
        <p:txBody>
          <a:bodyPr wrap="square" rtlCol="0">
            <a:spAutoFit/>
          </a:bodyPr>
          <a:lstStyle/>
          <a:p>
            <a:pPr marL="0" marR="0" algn="ctr" hangingPunct="0">
              <a:spcBef>
                <a:spcPts val="0"/>
              </a:spcBef>
              <a:spcAft>
                <a:spcPts val="0"/>
              </a:spcAft>
              <a:tabLst>
                <a:tab pos="171450" algn="l"/>
                <a:tab pos="342900" algn="l"/>
                <a:tab pos="514350" algn="l"/>
                <a:tab pos="685800" algn="l"/>
                <a:tab pos="857250" algn="l"/>
              </a:tabLst>
            </a:pPr>
            <a:r>
              <a:rPr lang="en-US" sz="3600" b="1" i="1" dirty="0">
                <a:solidFill>
                  <a:schemeClr val="bg1"/>
                </a:solidFill>
                <a:latin typeface="Times New Roman" panose="02020603050405020304" pitchFamily="18" charset="0"/>
                <a:ea typeface="Times New Roman" panose="02020603050405020304" pitchFamily="18" charset="0"/>
              </a:rPr>
              <a:t>SENT TO BE SALT</a:t>
            </a:r>
          </a:p>
          <a:p>
            <a:pPr marL="0" marR="0" algn="ctr" hangingPunct="0">
              <a:spcBef>
                <a:spcPts val="0"/>
              </a:spcBef>
              <a:spcAft>
                <a:spcPts val="0"/>
              </a:spcAft>
              <a:tabLst>
                <a:tab pos="171450" algn="l"/>
                <a:tab pos="342900" algn="l"/>
                <a:tab pos="514350" algn="l"/>
                <a:tab pos="685800" algn="l"/>
                <a:tab pos="857250" algn="l"/>
              </a:tabLst>
            </a:pPr>
            <a:r>
              <a:rPr lang="en-US" sz="3600" dirty="0">
                <a:solidFill>
                  <a:schemeClr val="bg1"/>
                </a:solidFill>
                <a:latin typeface="Times New Roman" panose="02020603050405020304" pitchFamily="18" charset="0"/>
                <a:ea typeface="Times New Roman" panose="02020603050405020304" pitchFamily="18" charset="0"/>
              </a:rPr>
              <a:t>Matthew 5:14</a:t>
            </a:r>
            <a:endParaRPr lang="en-US" sz="3600" b="1" i="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i="1" dirty="0">
                <a:solidFill>
                  <a:schemeClr val="bg1"/>
                </a:solidFill>
                <a:latin typeface="Times New Roman" panose="02020603050405020304" pitchFamily="18" charset="0"/>
                <a:ea typeface="Times New Roman" panose="02020603050405020304" pitchFamily="18" charset="0"/>
              </a:rPr>
              <a:t>			</a:t>
            </a:r>
            <a:r>
              <a:rPr lang="en-US" sz="3600" b="1" dirty="0">
                <a:solidFill>
                  <a:schemeClr val="bg1"/>
                </a:solidFill>
                <a:latin typeface="Times New Roman" panose="02020603050405020304" pitchFamily="18" charset="0"/>
                <a:ea typeface="Times New Roman" panose="02020603050405020304" pitchFamily="18" charset="0"/>
              </a:rPr>
              <a:t>By our good works</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With words of a certain character</a:t>
            </a:r>
          </a:p>
          <a:p>
            <a:pPr marR="0" hangingPunct="0">
              <a:spcBef>
                <a:spcPts val="0"/>
              </a:spcBef>
              <a:spcAft>
                <a:spcPts val="0"/>
              </a:spcAft>
              <a:tabLst>
                <a:tab pos="171450" algn="l"/>
                <a:tab pos="342900" algn="l"/>
                <a:tab pos="514350" algn="l"/>
                <a:tab pos="685800" algn="l"/>
                <a:tab pos="857250" algn="l"/>
              </a:tabLst>
            </a:pPr>
            <a:endParaRPr lang="en-US" sz="3600" b="1" dirty="0">
              <a:solidFill>
                <a:schemeClr val="bg1"/>
              </a:solidFill>
              <a:latin typeface="Times New Roman" panose="02020603050405020304" pitchFamily="18" charset="0"/>
              <a:ea typeface="Times New Roman" panose="02020603050405020304" pitchFamily="18" charset="0"/>
            </a:endParaRPr>
          </a:p>
          <a:p>
            <a:pPr marL="857250" marR="0" indent="-857250" hangingPunct="0">
              <a:spcBef>
                <a:spcPts val="0"/>
              </a:spcBef>
              <a:spcAft>
                <a:spcPts val="0"/>
              </a:spcAft>
              <a:buAutoNum type="romanUcPeriod"/>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In Their Content.</a:t>
            </a:r>
          </a:p>
          <a:p>
            <a:pPr marR="0" hangingPunct="0">
              <a:spcBef>
                <a:spcPts val="0"/>
              </a:spcBef>
              <a:spcAft>
                <a:spcPts val="0"/>
              </a:spcAft>
              <a:tabLst>
                <a:tab pos="171450" algn="l"/>
                <a:tab pos="342900" algn="l"/>
                <a:tab pos="514350" algn="l"/>
                <a:tab pos="685800" algn="l"/>
                <a:tab pos="857250" algn="l"/>
              </a:tabLst>
            </a:pPr>
            <a:endParaRPr lang="en-US" sz="3600" b="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First: 	Gospel words</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Second: 	John 7:7 </a:t>
            </a:r>
          </a:p>
          <a:p>
            <a:pPr marR="0" hangingPunct="0">
              <a:spcBef>
                <a:spcPts val="0"/>
              </a:spcBef>
              <a:spcAft>
                <a:spcPts val="0"/>
              </a:spcAft>
              <a:tabLst>
                <a:tab pos="171450" algn="l"/>
                <a:tab pos="342900" algn="l"/>
                <a:tab pos="514350" algn="l"/>
                <a:tab pos="685800" algn="l"/>
                <a:tab pos="857250" algn="l"/>
              </a:tabLst>
            </a:pPr>
            <a:endParaRPr lang="en-US" sz="3600"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endParaRPr lang="en-US" sz="3600" dirty="0">
              <a:solidFill>
                <a:schemeClr val="bg1"/>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7703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a:extLst>
            <a:ext uri="{FF2B5EF4-FFF2-40B4-BE49-F238E27FC236}">
              <a16:creationId xmlns:a16="http://schemas.microsoft.com/office/drawing/2014/main" id="{DCC8CE0F-DEEC-8789-69E9-BCA266782ED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8328AE7-5C7C-2A58-51A4-43DA7D0AC920}"/>
              </a:ext>
            </a:extLst>
          </p:cNvPr>
          <p:cNvSpPr txBox="1"/>
          <p:nvPr/>
        </p:nvSpPr>
        <p:spPr>
          <a:xfrm>
            <a:off x="381726" y="160866"/>
            <a:ext cx="11612880" cy="7294305"/>
          </a:xfrm>
          <a:prstGeom prst="rect">
            <a:avLst/>
          </a:prstGeom>
          <a:noFill/>
        </p:spPr>
        <p:txBody>
          <a:bodyPr wrap="square" rtlCol="0">
            <a:spAutoFit/>
          </a:bodyPr>
          <a:lstStyle/>
          <a:p>
            <a:pPr marL="0" marR="0" algn="ctr" hangingPunct="0">
              <a:spcBef>
                <a:spcPts val="0"/>
              </a:spcBef>
              <a:spcAft>
                <a:spcPts val="0"/>
              </a:spcAft>
              <a:tabLst>
                <a:tab pos="171450" algn="l"/>
                <a:tab pos="342900" algn="l"/>
                <a:tab pos="514350" algn="l"/>
                <a:tab pos="685800" algn="l"/>
                <a:tab pos="857250" algn="l"/>
              </a:tabLst>
            </a:pPr>
            <a:r>
              <a:rPr lang="en-US" sz="3600" b="1" i="1" dirty="0">
                <a:solidFill>
                  <a:schemeClr val="bg1"/>
                </a:solidFill>
                <a:latin typeface="Times New Roman" panose="02020603050405020304" pitchFamily="18" charset="0"/>
                <a:ea typeface="Times New Roman" panose="02020603050405020304" pitchFamily="18" charset="0"/>
              </a:rPr>
              <a:t>SENT TO BE SALT</a:t>
            </a:r>
          </a:p>
          <a:p>
            <a:pPr marL="0" marR="0" algn="ctr" hangingPunct="0">
              <a:spcBef>
                <a:spcPts val="0"/>
              </a:spcBef>
              <a:spcAft>
                <a:spcPts val="0"/>
              </a:spcAft>
              <a:tabLst>
                <a:tab pos="171450" algn="l"/>
                <a:tab pos="342900" algn="l"/>
                <a:tab pos="514350" algn="l"/>
                <a:tab pos="685800" algn="l"/>
                <a:tab pos="857250" algn="l"/>
              </a:tabLst>
            </a:pPr>
            <a:r>
              <a:rPr lang="en-US" sz="3600" dirty="0">
                <a:solidFill>
                  <a:schemeClr val="bg1"/>
                </a:solidFill>
                <a:latin typeface="Times New Roman" panose="02020603050405020304" pitchFamily="18" charset="0"/>
                <a:ea typeface="Times New Roman" panose="02020603050405020304" pitchFamily="18" charset="0"/>
              </a:rPr>
              <a:t>Matthew 5:14</a:t>
            </a:r>
            <a:endParaRPr lang="en-US" sz="3600" b="1" i="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i="1" dirty="0">
                <a:solidFill>
                  <a:schemeClr val="bg1"/>
                </a:solidFill>
                <a:latin typeface="Times New Roman" panose="02020603050405020304" pitchFamily="18" charset="0"/>
                <a:ea typeface="Times New Roman" panose="02020603050405020304" pitchFamily="18" charset="0"/>
              </a:rPr>
              <a:t>			</a:t>
            </a:r>
            <a:r>
              <a:rPr lang="en-US" sz="3600" b="1" dirty="0">
                <a:solidFill>
                  <a:schemeClr val="bg1"/>
                </a:solidFill>
                <a:latin typeface="Times New Roman" panose="02020603050405020304" pitchFamily="18" charset="0"/>
                <a:ea typeface="Times New Roman" panose="02020603050405020304" pitchFamily="18" charset="0"/>
              </a:rPr>
              <a:t>By our good works</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With words of a certain character</a:t>
            </a:r>
          </a:p>
          <a:p>
            <a:pPr marR="0" hangingPunct="0">
              <a:spcBef>
                <a:spcPts val="0"/>
              </a:spcBef>
              <a:spcAft>
                <a:spcPts val="0"/>
              </a:spcAft>
              <a:tabLst>
                <a:tab pos="171450" algn="l"/>
                <a:tab pos="342900" algn="l"/>
                <a:tab pos="514350" algn="l"/>
                <a:tab pos="685800" algn="l"/>
                <a:tab pos="857250" algn="l"/>
              </a:tabLst>
            </a:pPr>
            <a:endParaRPr lang="en-US" sz="3600" b="1" dirty="0">
              <a:solidFill>
                <a:schemeClr val="bg1"/>
              </a:solidFill>
              <a:latin typeface="Times New Roman" panose="02020603050405020304" pitchFamily="18" charset="0"/>
              <a:ea typeface="Times New Roman" panose="02020603050405020304" pitchFamily="18" charset="0"/>
            </a:endParaRPr>
          </a:p>
          <a:p>
            <a:pPr marL="857250" marR="0" indent="-857250" hangingPunct="0">
              <a:spcBef>
                <a:spcPts val="0"/>
              </a:spcBef>
              <a:spcAft>
                <a:spcPts val="0"/>
              </a:spcAft>
              <a:buAutoNum type="romanUcPeriod"/>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In Their Content.</a:t>
            </a:r>
          </a:p>
          <a:p>
            <a:pPr marR="0" hangingPunct="0">
              <a:spcBef>
                <a:spcPts val="0"/>
              </a:spcBef>
              <a:spcAft>
                <a:spcPts val="0"/>
              </a:spcAft>
              <a:tabLst>
                <a:tab pos="171450" algn="l"/>
                <a:tab pos="342900" algn="l"/>
                <a:tab pos="514350" algn="l"/>
                <a:tab pos="685800" algn="l"/>
                <a:tab pos="857250" algn="l"/>
              </a:tabLst>
            </a:pPr>
            <a:endParaRPr lang="en-US" sz="3600" b="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First: 	Gospel words</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Second: 	John 7:7; Ephesians 5:11 </a:t>
            </a:r>
          </a:p>
          <a:p>
            <a:pPr marR="0" hangingPunct="0">
              <a:spcBef>
                <a:spcPts val="0"/>
              </a:spcBef>
              <a:spcAft>
                <a:spcPts val="0"/>
              </a:spcAft>
              <a:tabLst>
                <a:tab pos="171450" algn="l"/>
                <a:tab pos="342900" algn="l"/>
                <a:tab pos="514350" algn="l"/>
                <a:tab pos="685800" algn="l"/>
                <a:tab pos="857250" algn="l"/>
              </a:tabLst>
            </a:pPr>
            <a:endParaRPr lang="en-US" sz="3600"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endParaRPr lang="en-US" sz="3600" dirty="0">
              <a:solidFill>
                <a:schemeClr val="bg1"/>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93576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a:extLst>
            <a:ext uri="{FF2B5EF4-FFF2-40B4-BE49-F238E27FC236}">
              <a16:creationId xmlns:a16="http://schemas.microsoft.com/office/drawing/2014/main" id="{B00A1F96-C61F-CFF7-AE7D-8C716A57015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2DF6F35-948D-E20C-C7A4-71B074E59A94}"/>
              </a:ext>
            </a:extLst>
          </p:cNvPr>
          <p:cNvSpPr txBox="1"/>
          <p:nvPr/>
        </p:nvSpPr>
        <p:spPr>
          <a:xfrm>
            <a:off x="381726" y="160866"/>
            <a:ext cx="11612880" cy="7294305"/>
          </a:xfrm>
          <a:prstGeom prst="rect">
            <a:avLst/>
          </a:prstGeom>
          <a:noFill/>
        </p:spPr>
        <p:txBody>
          <a:bodyPr wrap="square" rtlCol="0">
            <a:spAutoFit/>
          </a:bodyPr>
          <a:lstStyle/>
          <a:p>
            <a:pPr marL="0" marR="0" algn="ctr" hangingPunct="0">
              <a:spcBef>
                <a:spcPts val="0"/>
              </a:spcBef>
              <a:spcAft>
                <a:spcPts val="0"/>
              </a:spcAft>
              <a:tabLst>
                <a:tab pos="171450" algn="l"/>
                <a:tab pos="342900" algn="l"/>
                <a:tab pos="514350" algn="l"/>
                <a:tab pos="685800" algn="l"/>
                <a:tab pos="857250" algn="l"/>
              </a:tabLst>
            </a:pPr>
            <a:r>
              <a:rPr lang="en-US" sz="3600" b="1" i="1" dirty="0">
                <a:solidFill>
                  <a:schemeClr val="bg1"/>
                </a:solidFill>
                <a:latin typeface="Times New Roman" panose="02020603050405020304" pitchFamily="18" charset="0"/>
                <a:ea typeface="Times New Roman" panose="02020603050405020304" pitchFamily="18" charset="0"/>
              </a:rPr>
              <a:t>SENT TO BE SALT</a:t>
            </a:r>
          </a:p>
          <a:p>
            <a:pPr marL="0" marR="0" algn="ctr" hangingPunct="0">
              <a:spcBef>
                <a:spcPts val="0"/>
              </a:spcBef>
              <a:spcAft>
                <a:spcPts val="0"/>
              </a:spcAft>
              <a:tabLst>
                <a:tab pos="171450" algn="l"/>
                <a:tab pos="342900" algn="l"/>
                <a:tab pos="514350" algn="l"/>
                <a:tab pos="685800" algn="l"/>
                <a:tab pos="857250" algn="l"/>
              </a:tabLst>
            </a:pPr>
            <a:r>
              <a:rPr lang="en-US" sz="3600" dirty="0">
                <a:solidFill>
                  <a:schemeClr val="bg1"/>
                </a:solidFill>
                <a:latin typeface="Times New Roman" panose="02020603050405020304" pitchFamily="18" charset="0"/>
                <a:ea typeface="Times New Roman" panose="02020603050405020304" pitchFamily="18" charset="0"/>
              </a:rPr>
              <a:t>Matthew 5:14</a:t>
            </a:r>
            <a:endParaRPr lang="en-US" sz="3600" b="1" i="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i="1" dirty="0">
                <a:solidFill>
                  <a:schemeClr val="bg1"/>
                </a:solidFill>
                <a:latin typeface="Times New Roman" panose="02020603050405020304" pitchFamily="18" charset="0"/>
                <a:ea typeface="Times New Roman" panose="02020603050405020304" pitchFamily="18" charset="0"/>
              </a:rPr>
              <a:t>			</a:t>
            </a:r>
            <a:r>
              <a:rPr lang="en-US" sz="3600" b="1" dirty="0">
                <a:solidFill>
                  <a:schemeClr val="bg1"/>
                </a:solidFill>
                <a:latin typeface="Times New Roman" panose="02020603050405020304" pitchFamily="18" charset="0"/>
                <a:ea typeface="Times New Roman" panose="02020603050405020304" pitchFamily="18" charset="0"/>
              </a:rPr>
              <a:t>By our good works</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With words of a certain character</a:t>
            </a:r>
          </a:p>
          <a:p>
            <a:pPr marR="0" hangingPunct="0">
              <a:spcBef>
                <a:spcPts val="0"/>
              </a:spcBef>
              <a:spcAft>
                <a:spcPts val="0"/>
              </a:spcAft>
              <a:tabLst>
                <a:tab pos="171450" algn="l"/>
                <a:tab pos="342900" algn="l"/>
                <a:tab pos="514350" algn="l"/>
                <a:tab pos="685800" algn="l"/>
                <a:tab pos="857250" algn="l"/>
              </a:tabLst>
            </a:pPr>
            <a:endParaRPr lang="en-US" sz="3600" b="1" dirty="0">
              <a:solidFill>
                <a:schemeClr val="bg1"/>
              </a:solidFill>
              <a:latin typeface="Times New Roman" panose="02020603050405020304" pitchFamily="18" charset="0"/>
              <a:ea typeface="Times New Roman" panose="02020603050405020304" pitchFamily="18" charset="0"/>
            </a:endParaRPr>
          </a:p>
          <a:p>
            <a:pPr marL="857250" marR="0" indent="-857250" hangingPunct="0">
              <a:spcBef>
                <a:spcPts val="0"/>
              </a:spcBef>
              <a:spcAft>
                <a:spcPts val="0"/>
              </a:spcAft>
              <a:buAutoNum type="romanUcPeriod"/>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In Their Content.</a:t>
            </a:r>
          </a:p>
          <a:p>
            <a:pPr marR="0" hangingPunct="0">
              <a:spcBef>
                <a:spcPts val="0"/>
              </a:spcBef>
              <a:spcAft>
                <a:spcPts val="0"/>
              </a:spcAft>
              <a:tabLst>
                <a:tab pos="171450" algn="l"/>
                <a:tab pos="342900" algn="l"/>
                <a:tab pos="514350" algn="l"/>
                <a:tab pos="685800" algn="l"/>
                <a:tab pos="857250" algn="l"/>
              </a:tabLst>
            </a:pPr>
            <a:endParaRPr lang="en-US" sz="3600" b="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First: 	Gospel words</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Second: 	Exposing words (John 7:7; Ephesians 5:11) </a:t>
            </a:r>
          </a:p>
          <a:p>
            <a:pPr marR="0" hangingPunct="0">
              <a:spcBef>
                <a:spcPts val="0"/>
              </a:spcBef>
              <a:spcAft>
                <a:spcPts val="0"/>
              </a:spcAft>
              <a:tabLst>
                <a:tab pos="171450" algn="l"/>
                <a:tab pos="342900" algn="l"/>
                <a:tab pos="514350" algn="l"/>
                <a:tab pos="685800" algn="l"/>
                <a:tab pos="857250" algn="l"/>
              </a:tabLst>
            </a:pPr>
            <a:endParaRPr lang="en-US" sz="3600"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endParaRPr lang="en-US" sz="3600" dirty="0">
              <a:solidFill>
                <a:schemeClr val="bg1"/>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64302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a:extLst>
            <a:ext uri="{FF2B5EF4-FFF2-40B4-BE49-F238E27FC236}">
              <a16:creationId xmlns:a16="http://schemas.microsoft.com/office/drawing/2014/main" id="{03F7470C-9843-7B23-84B5-43B927E80AD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F755AAB-3C54-9A5A-9404-AD9689A7603F}"/>
              </a:ext>
            </a:extLst>
          </p:cNvPr>
          <p:cNvSpPr txBox="1"/>
          <p:nvPr/>
        </p:nvSpPr>
        <p:spPr>
          <a:xfrm>
            <a:off x="381726" y="160866"/>
            <a:ext cx="11612880" cy="5078313"/>
          </a:xfrm>
          <a:prstGeom prst="rect">
            <a:avLst/>
          </a:prstGeom>
          <a:noFill/>
        </p:spPr>
        <p:txBody>
          <a:bodyPr wrap="square" rtlCol="0">
            <a:spAutoFit/>
          </a:bodyPr>
          <a:lstStyle/>
          <a:p>
            <a:pPr marL="0" marR="0" algn="ctr" hangingPunct="0">
              <a:spcBef>
                <a:spcPts val="0"/>
              </a:spcBef>
              <a:spcAft>
                <a:spcPts val="0"/>
              </a:spcAft>
              <a:tabLst>
                <a:tab pos="171450" algn="l"/>
                <a:tab pos="342900" algn="l"/>
                <a:tab pos="514350" algn="l"/>
                <a:tab pos="685800" algn="l"/>
                <a:tab pos="857250" algn="l"/>
              </a:tabLst>
            </a:pPr>
            <a:r>
              <a:rPr lang="en-US" sz="3600" b="1" i="1" dirty="0">
                <a:solidFill>
                  <a:schemeClr val="bg1"/>
                </a:solidFill>
                <a:latin typeface="Times New Roman" panose="02020603050405020304" pitchFamily="18" charset="0"/>
                <a:ea typeface="Times New Roman" panose="02020603050405020304" pitchFamily="18" charset="0"/>
              </a:rPr>
              <a:t>SENT TO BE SALT</a:t>
            </a:r>
          </a:p>
          <a:p>
            <a:pPr marL="0" marR="0" algn="ctr" hangingPunct="0">
              <a:spcBef>
                <a:spcPts val="0"/>
              </a:spcBef>
              <a:spcAft>
                <a:spcPts val="0"/>
              </a:spcAft>
              <a:tabLst>
                <a:tab pos="171450" algn="l"/>
                <a:tab pos="342900" algn="l"/>
                <a:tab pos="514350" algn="l"/>
                <a:tab pos="685800" algn="l"/>
                <a:tab pos="857250" algn="l"/>
              </a:tabLst>
            </a:pPr>
            <a:r>
              <a:rPr lang="en-US" sz="3600" dirty="0">
                <a:solidFill>
                  <a:schemeClr val="bg1"/>
                </a:solidFill>
                <a:latin typeface="Times New Roman" panose="02020603050405020304" pitchFamily="18" charset="0"/>
                <a:ea typeface="Times New Roman" panose="02020603050405020304" pitchFamily="18" charset="0"/>
              </a:rPr>
              <a:t>Matthew 5:14</a:t>
            </a:r>
            <a:endParaRPr lang="en-US" sz="3600" b="1" i="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i="1" dirty="0">
                <a:solidFill>
                  <a:schemeClr val="bg1"/>
                </a:solidFill>
                <a:latin typeface="Times New Roman" panose="02020603050405020304" pitchFamily="18" charset="0"/>
                <a:ea typeface="Times New Roman" panose="02020603050405020304" pitchFamily="18" charset="0"/>
              </a:rPr>
              <a:t>			</a:t>
            </a:r>
            <a:endParaRPr lang="en-US" sz="3600" b="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Second: 	Exposing words (John 7:7; Ephesians 5:11) </a:t>
            </a:r>
          </a:p>
          <a:p>
            <a:pPr marR="0" hangingPunct="0">
              <a:spcBef>
                <a:spcPts val="0"/>
              </a:spcBef>
              <a:spcAft>
                <a:spcPts val="0"/>
              </a:spcAft>
              <a:tabLst>
                <a:tab pos="171450" algn="l"/>
                <a:tab pos="342900" algn="l"/>
                <a:tab pos="514350" algn="l"/>
                <a:tab pos="685800" algn="l"/>
                <a:tab pos="857250" algn="l"/>
              </a:tabLst>
            </a:pPr>
            <a:endParaRPr lang="en-US" sz="3600" b="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Ephesians 5:13</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endParaRPr lang="en-US" sz="3600" dirty="0">
              <a:solidFill>
                <a:schemeClr val="bg1"/>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96032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a:extLst>
            <a:ext uri="{FF2B5EF4-FFF2-40B4-BE49-F238E27FC236}">
              <a16:creationId xmlns:a16="http://schemas.microsoft.com/office/drawing/2014/main" id="{386F9A73-2190-77AC-A99E-7E5616F16CD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E7040CB-75DE-FC1D-45F2-B3752C977262}"/>
              </a:ext>
            </a:extLst>
          </p:cNvPr>
          <p:cNvSpPr txBox="1"/>
          <p:nvPr/>
        </p:nvSpPr>
        <p:spPr>
          <a:xfrm>
            <a:off x="381726" y="160866"/>
            <a:ext cx="11612880" cy="5632311"/>
          </a:xfrm>
          <a:prstGeom prst="rect">
            <a:avLst/>
          </a:prstGeom>
          <a:noFill/>
        </p:spPr>
        <p:txBody>
          <a:bodyPr wrap="square" rtlCol="0">
            <a:spAutoFit/>
          </a:bodyPr>
          <a:lstStyle/>
          <a:p>
            <a:pPr marL="0" marR="0" algn="ctr" hangingPunct="0">
              <a:spcBef>
                <a:spcPts val="0"/>
              </a:spcBef>
              <a:spcAft>
                <a:spcPts val="0"/>
              </a:spcAft>
              <a:tabLst>
                <a:tab pos="171450" algn="l"/>
                <a:tab pos="342900" algn="l"/>
                <a:tab pos="514350" algn="l"/>
                <a:tab pos="685800" algn="l"/>
                <a:tab pos="857250" algn="l"/>
              </a:tabLst>
            </a:pPr>
            <a:r>
              <a:rPr lang="en-US" sz="3600" b="1" i="1" dirty="0">
                <a:solidFill>
                  <a:schemeClr val="bg1"/>
                </a:solidFill>
                <a:latin typeface="Times New Roman" panose="02020603050405020304" pitchFamily="18" charset="0"/>
                <a:ea typeface="Times New Roman" panose="02020603050405020304" pitchFamily="18" charset="0"/>
              </a:rPr>
              <a:t>SENT TO BE SALT</a:t>
            </a:r>
          </a:p>
          <a:p>
            <a:pPr marL="0" marR="0" algn="ctr" hangingPunct="0">
              <a:spcBef>
                <a:spcPts val="0"/>
              </a:spcBef>
              <a:spcAft>
                <a:spcPts val="0"/>
              </a:spcAft>
              <a:tabLst>
                <a:tab pos="171450" algn="l"/>
                <a:tab pos="342900" algn="l"/>
                <a:tab pos="514350" algn="l"/>
                <a:tab pos="685800" algn="l"/>
                <a:tab pos="857250" algn="l"/>
              </a:tabLst>
            </a:pPr>
            <a:r>
              <a:rPr lang="en-US" sz="3600" dirty="0">
                <a:solidFill>
                  <a:schemeClr val="bg1"/>
                </a:solidFill>
                <a:latin typeface="Times New Roman" panose="02020603050405020304" pitchFamily="18" charset="0"/>
                <a:ea typeface="Times New Roman" panose="02020603050405020304" pitchFamily="18" charset="0"/>
              </a:rPr>
              <a:t>Matthew 5:14</a:t>
            </a:r>
            <a:endParaRPr lang="en-US" sz="3600" b="1" i="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i="1" dirty="0">
                <a:solidFill>
                  <a:schemeClr val="bg1"/>
                </a:solidFill>
                <a:latin typeface="Times New Roman" panose="02020603050405020304" pitchFamily="18" charset="0"/>
                <a:ea typeface="Times New Roman" panose="02020603050405020304" pitchFamily="18" charset="0"/>
              </a:rPr>
              <a:t>			</a:t>
            </a:r>
            <a:endParaRPr lang="en-US" sz="3600" b="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Second: 	Exposing words (John 7:7; Ephesians 5:11) </a:t>
            </a:r>
          </a:p>
          <a:p>
            <a:pPr marR="0" hangingPunct="0">
              <a:spcBef>
                <a:spcPts val="0"/>
              </a:spcBef>
              <a:spcAft>
                <a:spcPts val="0"/>
              </a:spcAft>
              <a:tabLst>
                <a:tab pos="171450" algn="l"/>
                <a:tab pos="342900" algn="l"/>
                <a:tab pos="514350" algn="l"/>
                <a:tab pos="685800" algn="l"/>
                <a:tab pos="857250" algn="l"/>
              </a:tabLst>
            </a:pPr>
            <a:endParaRPr lang="en-US" sz="3600" b="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Ephesians 5:13</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John 3:20</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endParaRPr lang="en-US" sz="3600" dirty="0">
              <a:solidFill>
                <a:schemeClr val="bg1"/>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00650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a:extLst>
            <a:ext uri="{FF2B5EF4-FFF2-40B4-BE49-F238E27FC236}">
              <a16:creationId xmlns:a16="http://schemas.microsoft.com/office/drawing/2014/main" id="{BCC0437E-047C-B580-4A65-604858D75C6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2549F68-615E-B6E6-F2A8-46E3E26A340D}"/>
              </a:ext>
            </a:extLst>
          </p:cNvPr>
          <p:cNvSpPr txBox="1"/>
          <p:nvPr/>
        </p:nvSpPr>
        <p:spPr>
          <a:xfrm>
            <a:off x="381726" y="160866"/>
            <a:ext cx="11612880" cy="6740307"/>
          </a:xfrm>
          <a:prstGeom prst="rect">
            <a:avLst/>
          </a:prstGeom>
          <a:noFill/>
        </p:spPr>
        <p:txBody>
          <a:bodyPr wrap="square" rtlCol="0">
            <a:spAutoFit/>
          </a:bodyPr>
          <a:lstStyle/>
          <a:p>
            <a:pPr marL="0" marR="0" algn="ctr" hangingPunct="0">
              <a:spcBef>
                <a:spcPts val="0"/>
              </a:spcBef>
              <a:spcAft>
                <a:spcPts val="0"/>
              </a:spcAft>
              <a:tabLst>
                <a:tab pos="171450" algn="l"/>
                <a:tab pos="342900" algn="l"/>
                <a:tab pos="514350" algn="l"/>
                <a:tab pos="685800" algn="l"/>
                <a:tab pos="857250" algn="l"/>
              </a:tabLst>
            </a:pPr>
            <a:r>
              <a:rPr lang="en-US" sz="3600" b="1" i="1" dirty="0">
                <a:solidFill>
                  <a:schemeClr val="bg1"/>
                </a:solidFill>
                <a:latin typeface="Times New Roman" panose="02020603050405020304" pitchFamily="18" charset="0"/>
                <a:ea typeface="Times New Roman" panose="02020603050405020304" pitchFamily="18" charset="0"/>
              </a:rPr>
              <a:t>SENT TO BE SALT</a:t>
            </a:r>
          </a:p>
          <a:p>
            <a:pPr marL="0" marR="0" algn="ctr" hangingPunct="0">
              <a:spcBef>
                <a:spcPts val="0"/>
              </a:spcBef>
              <a:spcAft>
                <a:spcPts val="0"/>
              </a:spcAft>
              <a:tabLst>
                <a:tab pos="171450" algn="l"/>
                <a:tab pos="342900" algn="l"/>
                <a:tab pos="514350" algn="l"/>
                <a:tab pos="685800" algn="l"/>
                <a:tab pos="857250" algn="l"/>
              </a:tabLst>
            </a:pPr>
            <a:r>
              <a:rPr lang="en-US" sz="3600" dirty="0">
                <a:solidFill>
                  <a:schemeClr val="bg1"/>
                </a:solidFill>
                <a:latin typeface="Times New Roman" panose="02020603050405020304" pitchFamily="18" charset="0"/>
                <a:ea typeface="Times New Roman" panose="02020603050405020304" pitchFamily="18" charset="0"/>
              </a:rPr>
              <a:t>Matthew 5:14</a:t>
            </a:r>
            <a:endParaRPr lang="en-US" sz="3600" b="1" i="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i="1" dirty="0">
                <a:solidFill>
                  <a:schemeClr val="bg1"/>
                </a:solidFill>
                <a:latin typeface="Times New Roman" panose="02020603050405020304" pitchFamily="18" charset="0"/>
                <a:ea typeface="Times New Roman" panose="02020603050405020304" pitchFamily="18" charset="0"/>
              </a:rPr>
              <a:t>			</a:t>
            </a:r>
            <a:endParaRPr lang="en-US" sz="3600" b="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Second: 	Exposing words (John 7:7; Ephesians 5:11) </a:t>
            </a:r>
          </a:p>
          <a:p>
            <a:pPr marR="0" hangingPunct="0">
              <a:spcBef>
                <a:spcPts val="0"/>
              </a:spcBef>
              <a:spcAft>
                <a:spcPts val="0"/>
              </a:spcAft>
              <a:tabLst>
                <a:tab pos="171450" algn="l"/>
                <a:tab pos="342900" algn="l"/>
                <a:tab pos="514350" algn="l"/>
                <a:tab pos="685800" algn="l"/>
                <a:tab pos="857250" algn="l"/>
              </a:tabLst>
            </a:pPr>
            <a:endParaRPr lang="en-US" sz="3600" b="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Ephesians 5:13</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John 3:20</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II Timothy 4:2</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endParaRPr lang="en-US" sz="3600"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endParaRPr lang="en-US" sz="3600" dirty="0">
              <a:solidFill>
                <a:schemeClr val="bg1"/>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80551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a:extLst>
            <a:ext uri="{FF2B5EF4-FFF2-40B4-BE49-F238E27FC236}">
              <a16:creationId xmlns:a16="http://schemas.microsoft.com/office/drawing/2014/main" id="{561314E8-5504-84FB-9AE9-73E002784F9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BB105E6-3E3C-39A1-9105-6E49F1A6B952}"/>
              </a:ext>
            </a:extLst>
          </p:cNvPr>
          <p:cNvSpPr txBox="1"/>
          <p:nvPr/>
        </p:nvSpPr>
        <p:spPr>
          <a:xfrm>
            <a:off x="381726" y="160866"/>
            <a:ext cx="11612880" cy="8402300"/>
          </a:xfrm>
          <a:prstGeom prst="rect">
            <a:avLst/>
          </a:prstGeom>
          <a:noFill/>
        </p:spPr>
        <p:txBody>
          <a:bodyPr wrap="square" rtlCol="0">
            <a:spAutoFit/>
          </a:bodyPr>
          <a:lstStyle/>
          <a:p>
            <a:pPr marL="0" marR="0" algn="ctr" hangingPunct="0">
              <a:spcBef>
                <a:spcPts val="0"/>
              </a:spcBef>
              <a:spcAft>
                <a:spcPts val="0"/>
              </a:spcAft>
              <a:tabLst>
                <a:tab pos="171450" algn="l"/>
                <a:tab pos="342900" algn="l"/>
                <a:tab pos="514350" algn="l"/>
                <a:tab pos="685800" algn="l"/>
                <a:tab pos="857250" algn="l"/>
              </a:tabLst>
            </a:pPr>
            <a:r>
              <a:rPr lang="en-US" sz="3600" b="1" i="1" dirty="0">
                <a:solidFill>
                  <a:schemeClr val="bg1"/>
                </a:solidFill>
                <a:latin typeface="Times New Roman" panose="02020603050405020304" pitchFamily="18" charset="0"/>
                <a:ea typeface="Times New Roman" panose="02020603050405020304" pitchFamily="18" charset="0"/>
              </a:rPr>
              <a:t>SENT TO BE SALT</a:t>
            </a:r>
          </a:p>
          <a:p>
            <a:pPr marL="0" marR="0" algn="ctr" hangingPunct="0">
              <a:spcBef>
                <a:spcPts val="0"/>
              </a:spcBef>
              <a:spcAft>
                <a:spcPts val="0"/>
              </a:spcAft>
              <a:tabLst>
                <a:tab pos="171450" algn="l"/>
                <a:tab pos="342900" algn="l"/>
                <a:tab pos="514350" algn="l"/>
                <a:tab pos="685800" algn="l"/>
                <a:tab pos="857250" algn="l"/>
              </a:tabLst>
            </a:pPr>
            <a:r>
              <a:rPr lang="en-US" sz="3600" dirty="0">
                <a:solidFill>
                  <a:schemeClr val="bg1"/>
                </a:solidFill>
                <a:latin typeface="Times New Roman" panose="02020603050405020304" pitchFamily="18" charset="0"/>
                <a:ea typeface="Times New Roman" panose="02020603050405020304" pitchFamily="18" charset="0"/>
              </a:rPr>
              <a:t>Matthew 5:14</a:t>
            </a:r>
            <a:endParaRPr lang="en-US" sz="3600" b="1" i="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i="1" dirty="0">
                <a:solidFill>
                  <a:schemeClr val="bg1"/>
                </a:solidFill>
                <a:latin typeface="Times New Roman" panose="02020603050405020304" pitchFamily="18" charset="0"/>
                <a:ea typeface="Times New Roman" panose="02020603050405020304" pitchFamily="18" charset="0"/>
              </a:rPr>
              <a:t>			</a:t>
            </a:r>
            <a:endParaRPr lang="en-US" sz="3600" b="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Second: 	Exposing words (John 7:7; Ephesians 5:11) </a:t>
            </a:r>
          </a:p>
          <a:p>
            <a:pPr marR="0" hangingPunct="0">
              <a:spcBef>
                <a:spcPts val="0"/>
              </a:spcBef>
              <a:spcAft>
                <a:spcPts val="0"/>
              </a:spcAft>
              <a:tabLst>
                <a:tab pos="171450" algn="l"/>
                <a:tab pos="342900" algn="l"/>
                <a:tab pos="514350" algn="l"/>
                <a:tab pos="685800" algn="l"/>
                <a:tab pos="857250" algn="l"/>
              </a:tabLst>
            </a:pPr>
            <a:endParaRPr lang="en-US" sz="3600" b="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Ephesians 5:13</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John 3:20</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II Timothy 4:2</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Titus 1:12-13 </a:t>
            </a:r>
          </a:p>
          <a:p>
            <a:pPr marR="0" hangingPunct="0">
              <a:spcBef>
                <a:spcPts val="0"/>
              </a:spcBef>
              <a:spcAft>
                <a:spcPts val="0"/>
              </a:spcAft>
              <a:tabLst>
                <a:tab pos="171450" algn="l"/>
                <a:tab pos="342900" algn="l"/>
                <a:tab pos="514350" algn="l"/>
                <a:tab pos="685800" algn="l"/>
                <a:tab pos="857250" algn="l"/>
              </a:tabLst>
            </a:pPr>
            <a:r>
              <a:rPr lang="en-US" sz="3600" b="1" i="1" dirty="0">
                <a:solidFill>
                  <a:schemeClr val="bg1"/>
                </a:solidFill>
                <a:latin typeface="Times New Roman" panose="02020603050405020304" pitchFamily="18" charset="0"/>
                <a:ea typeface="Times New Roman" panose="02020603050405020304" pitchFamily="18" charset="0"/>
              </a:rPr>
              <a:t>							</a:t>
            </a:r>
            <a:endParaRPr lang="en-US" sz="3600"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endParaRPr lang="en-US" sz="3600"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endParaRPr lang="en-US" sz="3600" dirty="0">
              <a:solidFill>
                <a:schemeClr val="bg1"/>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33699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a:extLst>
            <a:ext uri="{FF2B5EF4-FFF2-40B4-BE49-F238E27FC236}">
              <a16:creationId xmlns:a16="http://schemas.microsoft.com/office/drawing/2014/main" id="{21E4A0C7-34D5-3E34-CCDF-C4F16743B44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2A25EF4-2D04-E612-BBAB-4557A4CA5A26}"/>
              </a:ext>
            </a:extLst>
          </p:cNvPr>
          <p:cNvSpPr txBox="1"/>
          <p:nvPr/>
        </p:nvSpPr>
        <p:spPr>
          <a:xfrm>
            <a:off x="381726" y="160866"/>
            <a:ext cx="11612880" cy="8402300"/>
          </a:xfrm>
          <a:prstGeom prst="rect">
            <a:avLst/>
          </a:prstGeom>
          <a:noFill/>
        </p:spPr>
        <p:txBody>
          <a:bodyPr wrap="square" rtlCol="0">
            <a:spAutoFit/>
          </a:bodyPr>
          <a:lstStyle/>
          <a:p>
            <a:pPr marL="0" marR="0" algn="ctr" hangingPunct="0">
              <a:spcBef>
                <a:spcPts val="0"/>
              </a:spcBef>
              <a:spcAft>
                <a:spcPts val="0"/>
              </a:spcAft>
              <a:tabLst>
                <a:tab pos="171450" algn="l"/>
                <a:tab pos="342900" algn="l"/>
                <a:tab pos="514350" algn="l"/>
                <a:tab pos="685800" algn="l"/>
                <a:tab pos="857250" algn="l"/>
              </a:tabLst>
            </a:pPr>
            <a:r>
              <a:rPr lang="en-US" sz="3600" b="1" i="1" dirty="0">
                <a:solidFill>
                  <a:schemeClr val="bg1"/>
                </a:solidFill>
                <a:latin typeface="Times New Roman" panose="02020603050405020304" pitchFamily="18" charset="0"/>
                <a:ea typeface="Times New Roman" panose="02020603050405020304" pitchFamily="18" charset="0"/>
              </a:rPr>
              <a:t>SENT TO BE SALT</a:t>
            </a:r>
          </a:p>
          <a:p>
            <a:pPr marL="0" marR="0" algn="ctr" hangingPunct="0">
              <a:spcBef>
                <a:spcPts val="0"/>
              </a:spcBef>
              <a:spcAft>
                <a:spcPts val="0"/>
              </a:spcAft>
              <a:tabLst>
                <a:tab pos="171450" algn="l"/>
                <a:tab pos="342900" algn="l"/>
                <a:tab pos="514350" algn="l"/>
                <a:tab pos="685800" algn="l"/>
                <a:tab pos="857250" algn="l"/>
              </a:tabLst>
            </a:pPr>
            <a:r>
              <a:rPr lang="en-US" sz="3600" dirty="0">
                <a:solidFill>
                  <a:schemeClr val="bg1"/>
                </a:solidFill>
                <a:latin typeface="Times New Roman" panose="02020603050405020304" pitchFamily="18" charset="0"/>
                <a:ea typeface="Times New Roman" panose="02020603050405020304" pitchFamily="18" charset="0"/>
              </a:rPr>
              <a:t>Matthew 5:14</a:t>
            </a:r>
            <a:endParaRPr lang="en-US" sz="3600" b="1" i="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i="1" dirty="0">
                <a:solidFill>
                  <a:schemeClr val="bg1"/>
                </a:solidFill>
                <a:latin typeface="Times New Roman" panose="02020603050405020304" pitchFamily="18" charset="0"/>
                <a:ea typeface="Times New Roman" panose="02020603050405020304" pitchFamily="18" charset="0"/>
              </a:rPr>
              <a:t>			</a:t>
            </a:r>
            <a:endParaRPr lang="en-US" sz="3600" b="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Second: 	Exposing words (John 7:7; Ephesians 5:11) </a:t>
            </a:r>
          </a:p>
          <a:p>
            <a:pPr marR="0" hangingPunct="0">
              <a:spcBef>
                <a:spcPts val="0"/>
              </a:spcBef>
              <a:spcAft>
                <a:spcPts val="0"/>
              </a:spcAft>
              <a:tabLst>
                <a:tab pos="171450" algn="l"/>
                <a:tab pos="342900" algn="l"/>
                <a:tab pos="514350" algn="l"/>
                <a:tab pos="685800" algn="l"/>
                <a:tab pos="857250" algn="l"/>
              </a:tabLst>
            </a:pPr>
            <a:endParaRPr lang="en-US" sz="3600" b="1"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Ephesians 5:13</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John 3:20</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II Timothy 4:2</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Titus 1:12-13 </a:t>
            </a:r>
          </a:p>
          <a:p>
            <a:pPr marR="0" hangingPunct="0">
              <a:spcBef>
                <a:spcPts val="0"/>
              </a:spcBef>
              <a:spcAft>
                <a:spcPts val="0"/>
              </a:spcAft>
              <a:tabLst>
                <a:tab pos="171450" algn="l"/>
                <a:tab pos="342900" algn="l"/>
                <a:tab pos="514350" algn="l"/>
                <a:tab pos="685800" algn="l"/>
                <a:tab pos="857250" algn="l"/>
              </a:tabLst>
            </a:pPr>
            <a:r>
              <a:rPr lang="en-US" sz="3600" b="1" i="1" dirty="0">
                <a:solidFill>
                  <a:schemeClr val="bg1"/>
                </a:solidFill>
                <a:latin typeface="Times New Roman" panose="02020603050405020304" pitchFamily="18" charset="0"/>
                <a:ea typeface="Times New Roman" panose="02020603050405020304" pitchFamily="18" charset="0"/>
              </a:rPr>
              <a:t>							</a:t>
            </a:r>
            <a:r>
              <a:rPr lang="en-US" sz="3600" b="1" dirty="0">
                <a:solidFill>
                  <a:schemeClr val="bg1"/>
                </a:solidFill>
                <a:latin typeface="Times New Roman" panose="02020603050405020304" pitchFamily="18" charset="0"/>
                <a:ea typeface="Times New Roman" panose="02020603050405020304" pitchFamily="18" charset="0"/>
              </a:rPr>
              <a:t>Titus 2:15</a:t>
            </a:r>
            <a:r>
              <a:rPr lang="en-US" sz="3600" i="1" dirty="0">
                <a:solidFill>
                  <a:schemeClr val="bg1"/>
                </a:solidFill>
                <a:latin typeface="Times New Roman" panose="02020603050405020304" pitchFamily="18" charset="0"/>
                <a:ea typeface="Times New Roman" panose="02020603050405020304" pitchFamily="18" charset="0"/>
              </a:rPr>
              <a:t> </a:t>
            </a:r>
            <a:endParaRPr lang="en-US" sz="3600"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endParaRPr lang="en-US" sz="3600" dirty="0">
              <a:solidFill>
                <a:schemeClr val="bg1"/>
              </a:solidFill>
              <a:latin typeface="Times New Roman" panose="02020603050405020304" pitchFamily="18" charset="0"/>
              <a:ea typeface="Times New Roman" panose="02020603050405020304" pitchFamily="18" charset="0"/>
            </a:endParaRP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p>
          <a:p>
            <a:pPr marR="0" hangingPunct="0">
              <a:spcBef>
                <a:spcPts val="0"/>
              </a:spcBef>
              <a:spcAft>
                <a:spcPts val="0"/>
              </a:spcAft>
              <a:tabLst>
                <a:tab pos="171450" algn="l"/>
                <a:tab pos="342900" algn="l"/>
                <a:tab pos="514350" algn="l"/>
                <a:tab pos="685800" algn="l"/>
                <a:tab pos="857250" algn="l"/>
              </a:tabLst>
            </a:pPr>
            <a:r>
              <a:rPr lang="en-US" sz="3600" b="1" dirty="0">
                <a:solidFill>
                  <a:schemeClr val="bg1"/>
                </a:solidFill>
                <a:latin typeface="Times New Roman" panose="02020603050405020304" pitchFamily="18" charset="0"/>
                <a:ea typeface="Times New Roman" panose="02020603050405020304" pitchFamily="18" charset="0"/>
              </a:rPr>
              <a:t>							</a:t>
            </a:r>
            <a:endParaRPr lang="en-US" sz="3600" dirty="0">
              <a:solidFill>
                <a:schemeClr val="bg1"/>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34261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336599"/>
        </a:solidFill>
        <a:effectLst/>
      </p:bgPr>
    </p:bg>
    <p:spTree>
      <p:nvGrpSpPr>
        <p:cNvPr id="1" name="">
          <a:extLst>
            <a:ext uri="{FF2B5EF4-FFF2-40B4-BE49-F238E27FC236}">
              <a16:creationId xmlns:a16="http://schemas.microsoft.com/office/drawing/2014/main" id="{4CB99E7B-78E5-CD96-4921-82207D1AC91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D30244F-727B-DDCA-227A-4ECEE06FC27B}"/>
              </a:ext>
            </a:extLst>
          </p:cNvPr>
          <p:cNvSpPr txBox="1"/>
          <p:nvPr/>
        </p:nvSpPr>
        <p:spPr>
          <a:xfrm>
            <a:off x="648305" y="106439"/>
            <a:ext cx="10803466" cy="6186309"/>
          </a:xfrm>
          <a:prstGeom prst="rect">
            <a:avLst/>
          </a:prstGeom>
          <a:noFill/>
        </p:spPr>
        <p:txBody>
          <a:bodyPr wrap="square" rtlCol="0">
            <a:spAutoFit/>
          </a:bodyPr>
          <a:lstStyle/>
          <a:p>
            <a:r>
              <a:rPr lang="en-US" sz="3600" i="1" dirty="0">
                <a:solidFill>
                  <a:schemeClr val="bg1"/>
                </a:solidFill>
              </a:rPr>
              <a:t>Salting has to bite. Although they criticize us as</a:t>
            </a:r>
          </a:p>
          <a:p>
            <a:r>
              <a:rPr lang="en-US" sz="3600" i="1" dirty="0">
                <a:solidFill>
                  <a:schemeClr val="bg1"/>
                </a:solidFill>
              </a:rPr>
              <a:t>biters, we know that this is how it has to be, and that Christ has commanded the salt to be sharp and continually caustic. . . If you want to preach the Gospel and help people, you must be sharp and rub salt into their wounds, showing the reverse side and denouncing what is not right. . . </a:t>
            </a:r>
          </a:p>
          <a:p>
            <a:endParaRPr lang="en-US" sz="3600" i="1" dirty="0">
              <a:solidFill>
                <a:schemeClr val="bg1"/>
              </a:solidFill>
            </a:endParaRPr>
          </a:p>
          <a:p>
            <a:r>
              <a:rPr lang="en-US" sz="3600" i="1" dirty="0">
                <a:solidFill>
                  <a:schemeClr val="bg1"/>
                </a:solidFill>
              </a:rPr>
              <a:t>	  	        </a:t>
            </a:r>
            <a:r>
              <a:rPr lang="en-US" sz="3600" dirty="0">
                <a:solidFill>
                  <a:schemeClr val="bg1"/>
                </a:solidFill>
              </a:rPr>
              <a:t>--Martin Luther (</a:t>
            </a:r>
            <a:r>
              <a:rPr lang="en-US" sz="3600" i="1" dirty="0">
                <a:solidFill>
                  <a:schemeClr val="bg1"/>
                </a:solidFill>
              </a:rPr>
              <a:t>The Sermon the Mount</a:t>
            </a:r>
            <a:r>
              <a:rPr lang="en-US" sz="3600" dirty="0">
                <a:solidFill>
                  <a:schemeClr val="bg1"/>
                </a:solidFill>
              </a:rPr>
              <a:t>) </a:t>
            </a:r>
            <a:endParaRPr lang="en-US" sz="3600" i="1" dirty="0">
              <a:solidFill>
                <a:schemeClr val="bg1"/>
              </a:solidFill>
            </a:endParaRPr>
          </a:p>
          <a:p>
            <a:endParaRPr lang="en-US" sz="3600" i="1" dirty="0">
              <a:solidFill>
                <a:schemeClr val="bg1"/>
              </a:solidFill>
            </a:endParaRPr>
          </a:p>
          <a:p>
            <a:endParaRPr lang="en-US" sz="3600" dirty="0">
              <a:solidFill>
                <a:schemeClr val="bg1"/>
              </a:solidFill>
            </a:endParaRPr>
          </a:p>
        </p:txBody>
      </p:sp>
    </p:spTree>
    <p:extLst>
      <p:ext uri="{BB962C8B-B14F-4D97-AF65-F5344CB8AC3E}">
        <p14:creationId xmlns:p14="http://schemas.microsoft.com/office/powerpoint/2010/main" val="3097948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undefined">
            <a:extLst>
              <a:ext uri="{FF2B5EF4-FFF2-40B4-BE49-F238E27FC236}">
                <a16:creationId xmlns:a16="http://schemas.microsoft.com/office/drawing/2014/main" id="{115D237B-B115-FCF5-5EB8-003CAA0C58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8738" y="0"/>
            <a:ext cx="69929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11329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F397D2E7-A7A3-66BD-B4AF-F27AC80824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5895" y="0"/>
            <a:ext cx="14437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0100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3086" name="Rectangle 3085">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Genuine Victorian print of the St Mary's Church, Oxford image 1">
            <a:extLst>
              <a:ext uri="{FF2B5EF4-FFF2-40B4-BE49-F238E27FC236}">
                <a16:creationId xmlns:a16="http://schemas.microsoft.com/office/drawing/2014/main" id="{7239C16F-5966-DD06-2C96-67B5BFB7C46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737" r="6304" b="23071"/>
          <a:stretch/>
        </p:blipFill>
        <p:spPr bwMode="auto">
          <a:xfrm rot="21600000">
            <a:off x="2596292" y="-961315"/>
            <a:ext cx="10330042" cy="7819315"/>
          </a:xfrm>
          <a:prstGeom prst="rect">
            <a:avLst/>
          </a:prstGeom>
          <a:noFill/>
          <a:extLst>
            <a:ext uri="{909E8E84-426E-40DD-AFC4-6F175D3DCCD1}">
              <a14:hiddenFill xmlns:a14="http://schemas.microsoft.com/office/drawing/2010/main">
                <a:solidFill>
                  <a:srgbClr val="FFFFFF"/>
                </a:solidFill>
              </a14:hiddenFill>
            </a:ext>
          </a:extLst>
        </p:spPr>
      </p:pic>
      <p:sp>
        <p:nvSpPr>
          <p:cNvPr id="3088" name="Rectangle 3087">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403F874A-D762-05E0-3EE9-476F1B07E159}"/>
              </a:ext>
            </a:extLst>
          </p:cNvPr>
          <p:cNvSpPr txBox="1"/>
          <p:nvPr/>
        </p:nvSpPr>
        <p:spPr>
          <a:xfrm>
            <a:off x="609600" y="-101103"/>
            <a:ext cx="3973385" cy="3692028"/>
          </a:xfrm>
          <a:prstGeom prst="rect">
            <a:avLst/>
          </a:prstGeom>
          <a:noFill/>
        </p:spPr>
        <p:txBody>
          <a:bodyPr vert="horz" lIns="91440" tIns="45720" rIns="91440" bIns="45720" rtlCol="0" anchor="b">
            <a:normAutofit/>
          </a:bodyPr>
          <a:lstStyle/>
          <a:p>
            <a:pPr>
              <a:lnSpc>
                <a:spcPct val="90000"/>
              </a:lnSpc>
              <a:spcBef>
                <a:spcPct val="0"/>
              </a:spcBef>
              <a:spcAft>
                <a:spcPts val="600"/>
              </a:spcAft>
            </a:pPr>
            <a:r>
              <a:rPr lang="en-US" sz="5200" b="1" i="1" dirty="0">
                <a:latin typeface="+mj-lt"/>
                <a:ea typeface="+mj-ea"/>
                <a:cs typeface="+mj-cs"/>
              </a:rPr>
              <a:t>Scriptural Christianity </a:t>
            </a:r>
            <a:r>
              <a:rPr lang="en-US" sz="5200" b="1">
                <a:latin typeface="+mj-lt"/>
                <a:ea typeface="+mj-ea"/>
                <a:cs typeface="+mj-cs"/>
              </a:rPr>
              <a:t>(1744)</a:t>
            </a:r>
            <a:endParaRPr lang="en-US" sz="5200" b="1" i="1">
              <a:latin typeface="+mj-lt"/>
              <a:ea typeface="+mj-ea"/>
              <a:cs typeface="+mj-cs"/>
            </a:endParaRPr>
          </a:p>
        </p:txBody>
      </p:sp>
    </p:spTree>
    <p:extLst>
      <p:ext uri="{BB962C8B-B14F-4D97-AF65-F5344CB8AC3E}">
        <p14:creationId xmlns:p14="http://schemas.microsoft.com/office/powerpoint/2010/main" val="4345878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336599"/>
        </a:solidFill>
        <a:effectLst/>
      </p:bgPr>
    </p:bg>
    <p:spTree>
      <p:nvGrpSpPr>
        <p:cNvPr id="1" name="">
          <a:extLst>
            <a:ext uri="{FF2B5EF4-FFF2-40B4-BE49-F238E27FC236}">
              <a16:creationId xmlns:a16="http://schemas.microsoft.com/office/drawing/2014/main" id="{D62A5F12-A3C4-6F4A-5116-DFE7B855C53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2A8B458-0B4A-D696-AAA9-24C37B53159B}"/>
              </a:ext>
            </a:extLst>
          </p:cNvPr>
          <p:cNvSpPr txBox="1"/>
          <p:nvPr/>
        </p:nvSpPr>
        <p:spPr>
          <a:xfrm>
            <a:off x="648304" y="251581"/>
            <a:ext cx="11219543" cy="5262979"/>
          </a:xfrm>
          <a:prstGeom prst="rect">
            <a:avLst/>
          </a:prstGeom>
          <a:noFill/>
        </p:spPr>
        <p:txBody>
          <a:bodyPr wrap="square" rtlCol="0">
            <a:spAutoFit/>
          </a:bodyPr>
          <a:lstStyle/>
          <a:p>
            <a:r>
              <a:rPr lang="en-US" sz="4400" i="1" dirty="0">
                <a:solidFill>
                  <a:schemeClr val="bg1"/>
                </a:solidFill>
              </a:rPr>
              <a:t>What is intended to offend nobody is apt also to affect no body.  In studying to maintain moderation and avoid enthusiasm the prevailing theology lost much of its vivifying power. . . </a:t>
            </a:r>
          </a:p>
          <a:p>
            <a:endParaRPr lang="en-US" sz="4400" i="1" dirty="0">
              <a:solidFill>
                <a:schemeClr val="bg1"/>
              </a:solidFill>
            </a:endParaRPr>
          </a:p>
          <a:p>
            <a:r>
              <a:rPr lang="en-US" sz="3600" i="1" dirty="0">
                <a:solidFill>
                  <a:schemeClr val="bg1"/>
                </a:solidFill>
              </a:rPr>
              <a:t>		--</a:t>
            </a:r>
            <a:r>
              <a:rPr lang="en-US" sz="3600" dirty="0">
                <a:solidFill>
                  <a:schemeClr val="bg1"/>
                </a:solidFill>
              </a:rPr>
              <a:t>John Henry Overton, </a:t>
            </a:r>
            <a:r>
              <a:rPr lang="en-US" sz="3600" i="1" dirty="0">
                <a:solidFill>
                  <a:schemeClr val="bg1"/>
                </a:solidFill>
              </a:rPr>
              <a:t>The Evangelical Revival </a:t>
            </a:r>
          </a:p>
          <a:p>
            <a:endParaRPr lang="en-US" sz="3600" dirty="0">
              <a:solidFill>
                <a:schemeClr val="bg1"/>
              </a:solidFill>
            </a:endParaRPr>
          </a:p>
        </p:txBody>
      </p:sp>
    </p:spTree>
    <p:extLst>
      <p:ext uri="{BB962C8B-B14F-4D97-AF65-F5344CB8AC3E}">
        <p14:creationId xmlns:p14="http://schemas.microsoft.com/office/powerpoint/2010/main" val="12548636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D6F8E3E-5D4B-0BA7-2B1A-C621DFB8BA42}"/>
              </a:ext>
            </a:extLst>
          </p:cNvPr>
          <p:cNvPicPr>
            <a:picLocks noChangeAspect="1"/>
          </p:cNvPicPr>
          <p:nvPr/>
        </p:nvPicPr>
        <p:blipFill>
          <a:blip r:embed="rId2"/>
          <a:srcRect l="15416" t="21392" r="33394" b="13846"/>
          <a:stretch/>
        </p:blipFill>
        <p:spPr>
          <a:xfrm>
            <a:off x="3043534" y="-524851"/>
            <a:ext cx="9535886" cy="7540006"/>
          </a:xfrm>
          <a:prstGeom prst="rect">
            <a:avLst/>
          </a:prstGeom>
        </p:spPr>
      </p:pic>
    </p:spTree>
    <p:extLst>
      <p:ext uri="{BB962C8B-B14F-4D97-AF65-F5344CB8AC3E}">
        <p14:creationId xmlns:p14="http://schemas.microsoft.com/office/powerpoint/2010/main" val="27787194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r. Squintum's exaltation or the reformation. (BM 1868,0808.4312) - PICRYL  - Public Domain Media Search Engine Public Domain Search">
            <a:extLst>
              <a:ext uri="{FF2B5EF4-FFF2-40B4-BE49-F238E27FC236}">
                <a16:creationId xmlns:a16="http://schemas.microsoft.com/office/drawing/2014/main" id="{8FA6B78E-9DDF-69F8-61C4-A93F4EEEF5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254895" cy="9430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9115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C45555AA-1052-D8AD-FD06-D74A3206D5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57" y="-988787"/>
            <a:ext cx="12192000" cy="8485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41623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336599"/>
        </a:solidFill>
        <a:effectLst/>
      </p:bgPr>
    </p:bg>
    <p:spTree>
      <p:nvGrpSpPr>
        <p:cNvPr id="1" name="">
          <a:extLst>
            <a:ext uri="{FF2B5EF4-FFF2-40B4-BE49-F238E27FC236}">
              <a16:creationId xmlns:a16="http://schemas.microsoft.com/office/drawing/2014/main" id="{3CAF1768-7613-5706-802B-1DFD1E5BA64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3241F0A-C390-8BD9-1CA3-296CF998211A}"/>
              </a:ext>
            </a:extLst>
          </p:cNvPr>
          <p:cNvSpPr txBox="1"/>
          <p:nvPr/>
        </p:nvSpPr>
        <p:spPr>
          <a:xfrm>
            <a:off x="648304" y="251581"/>
            <a:ext cx="11219543" cy="4462760"/>
          </a:xfrm>
          <a:prstGeom prst="rect">
            <a:avLst/>
          </a:prstGeom>
          <a:noFill/>
        </p:spPr>
        <p:txBody>
          <a:bodyPr wrap="square" rtlCol="0">
            <a:spAutoFit/>
          </a:bodyPr>
          <a:lstStyle/>
          <a:p>
            <a:r>
              <a:rPr lang="en-US" sz="4400" i="1" dirty="0">
                <a:solidFill>
                  <a:schemeClr val="bg1"/>
                </a:solidFill>
              </a:rPr>
              <a:t>Their aim was to conquer, to compel men then and there to renounce sin and to seek pardon at the Cross of Christ. </a:t>
            </a:r>
          </a:p>
          <a:p>
            <a:endParaRPr lang="en-US" sz="4400" i="1" dirty="0">
              <a:solidFill>
                <a:schemeClr val="bg1"/>
              </a:solidFill>
            </a:endParaRPr>
          </a:p>
          <a:p>
            <a:r>
              <a:rPr lang="en-US" sz="3600" i="1" dirty="0">
                <a:solidFill>
                  <a:schemeClr val="bg1"/>
                </a:solidFill>
              </a:rPr>
              <a:t>		--</a:t>
            </a:r>
            <a:r>
              <a:rPr lang="en-US" sz="3600" dirty="0">
                <a:solidFill>
                  <a:schemeClr val="bg1"/>
                </a:solidFill>
              </a:rPr>
              <a:t>G. R. </a:t>
            </a:r>
            <a:r>
              <a:rPr lang="en-US" sz="3600" dirty="0" err="1">
                <a:solidFill>
                  <a:schemeClr val="bg1"/>
                </a:solidFill>
              </a:rPr>
              <a:t>Balleine</a:t>
            </a:r>
            <a:r>
              <a:rPr lang="en-US" sz="3600" dirty="0">
                <a:solidFill>
                  <a:schemeClr val="bg1"/>
                </a:solidFill>
              </a:rPr>
              <a:t>, </a:t>
            </a:r>
            <a:r>
              <a:rPr lang="en-US" sz="3600" i="1" dirty="0">
                <a:solidFill>
                  <a:schemeClr val="bg1"/>
                </a:solidFill>
              </a:rPr>
              <a:t>A History of the Evangelical</a:t>
            </a:r>
          </a:p>
          <a:p>
            <a:r>
              <a:rPr lang="en-US" sz="3600" i="1" dirty="0">
                <a:solidFill>
                  <a:schemeClr val="bg1"/>
                </a:solidFill>
              </a:rPr>
              <a:t>			Party in the Church of England  </a:t>
            </a:r>
            <a:r>
              <a:rPr lang="en-US" sz="3600" dirty="0">
                <a:solidFill>
                  <a:schemeClr val="bg1"/>
                </a:solidFill>
              </a:rPr>
              <a:t>(31)</a:t>
            </a:r>
            <a:r>
              <a:rPr lang="en-US" sz="3600" i="1" dirty="0">
                <a:solidFill>
                  <a:schemeClr val="bg1"/>
                </a:solidFill>
              </a:rPr>
              <a:t> </a:t>
            </a:r>
          </a:p>
          <a:p>
            <a:endParaRPr lang="en-US" sz="3600" dirty="0">
              <a:solidFill>
                <a:schemeClr val="bg1"/>
              </a:solidFill>
            </a:endParaRPr>
          </a:p>
        </p:txBody>
      </p:sp>
    </p:spTree>
    <p:extLst>
      <p:ext uri="{BB962C8B-B14F-4D97-AF65-F5344CB8AC3E}">
        <p14:creationId xmlns:p14="http://schemas.microsoft.com/office/powerpoint/2010/main" val="1946664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336599"/>
        </a:solidFill>
        <a:effectLst/>
      </p:bgPr>
    </p:bg>
    <p:spTree>
      <p:nvGrpSpPr>
        <p:cNvPr id="1" name="">
          <a:extLst>
            <a:ext uri="{FF2B5EF4-FFF2-40B4-BE49-F238E27FC236}">
              <a16:creationId xmlns:a16="http://schemas.microsoft.com/office/drawing/2014/main" id="{FDCB59CC-3B8E-AF94-2298-A3EE4C6CBAC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8B0C596-C5BD-C5F7-9774-8C849FC78593}"/>
              </a:ext>
            </a:extLst>
          </p:cNvPr>
          <p:cNvSpPr txBox="1"/>
          <p:nvPr/>
        </p:nvSpPr>
        <p:spPr>
          <a:xfrm>
            <a:off x="648304" y="251581"/>
            <a:ext cx="11219543" cy="7417415"/>
          </a:xfrm>
          <a:prstGeom prst="rect">
            <a:avLst/>
          </a:prstGeom>
          <a:noFill/>
        </p:spPr>
        <p:txBody>
          <a:bodyPr wrap="square" rtlCol="0">
            <a:spAutoFit/>
          </a:bodyPr>
          <a:lstStyle/>
          <a:p>
            <a:r>
              <a:rPr lang="en-US" sz="4400" i="1" dirty="0">
                <a:solidFill>
                  <a:schemeClr val="bg1"/>
                </a:solidFill>
              </a:rPr>
              <a:t>Of the faith . . . which made the selfish man self-denying, the discontented happy, the worldling spiritually-minded, the drunkard sober, the sensual chaste, the liar truthful, the proud humble, the godless godly, the thriftless thrifty, we can only judge by the fruits which it bore. That such fruits were born is surely undeniable.</a:t>
            </a:r>
          </a:p>
          <a:p>
            <a:r>
              <a:rPr lang="en-US" sz="4400" i="1" dirty="0">
                <a:solidFill>
                  <a:schemeClr val="bg1"/>
                </a:solidFill>
              </a:rPr>
              <a:t>					</a:t>
            </a:r>
            <a:r>
              <a:rPr lang="en-US" sz="4000" dirty="0">
                <a:solidFill>
                  <a:schemeClr val="bg1"/>
                </a:solidFill>
              </a:rPr>
              <a:t>--John Henry Overton</a:t>
            </a:r>
            <a:endParaRPr lang="en-US" sz="4000" i="1" dirty="0">
              <a:solidFill>
                <a:schemeClr val="bg1"/>
              </a:solidFill>
            </a:endParaRPr>
          </a:p>
          <a:p>
            <a:r>
              <a:rPr lang="en-US" sz="4400" i="1" dirty="0">
                <a:solidFill>
                  <a:schemeClr val="bg1"/>
                </a:solidFill>
              </a:rPr>
              <a:t>					</a:t>
            </a:r>
          </a:p>
          <a:p>
            <a:endParaRPr lang="en-US" sz="3600" dirty="0">
              <a:solidFill>
                <a:schemeClr val="bg1"/>
              </a:solidFill>
            </a:endParaRPr>
          </a:p>
        </p:txBody>
      </p:sp>
    </p:spTree>
    <p:extLst>
      <p:ext uri="{BB962C8B-B14F-4D97-AF65-F5344CB8AC3E}">
        <p14:creationId xmlns:p14="http://schemas.microsoft.com/office/powerpoint/2010/main" val="36260624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A64172A7-9042-E07F-77D0-F599E1A8B0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1581"/>
            <a:ext cx="12192000" cy="812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53170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A932C508-751D-A4D6-465E-00CEB802E8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19" y="-58283"/>
            <a:ext cx="12192000" cy="796137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9E7F8C5-2B5F-E6EB-7FFD-A97FF7A824E6}"/>
              </a:ext>
            </a:extLst>
          </p:cNvPr>
          <p:cNvSpPr txBox="1"/>
          <p:nvPr/>
        </p:nvSpPr>
        <p:spPr>
          <a:xfrm>
            <a:off x="2958496" y="7968474"/>
            <a:ext cx="6168570" cy="923330"/>
          </a:xfrm>
          <a:prstGeom prst="rect">
            <a:avLst/>
          </a:prstGeom>
          <a:noFill/>
        </p:spPr>
        <p:txBody>
          <a:bodyPr wrap="square">
            <a:spAutoFit/>
          </a:bodyPr>
          <a:lstStyle/>
          <a:p>
            <a:r>
              <a:rPr lang="en-US" b="0" i="0" dirty="0">
                <a:solidFill>
                  <a:srgbClr val="111111"/>
                </a:solidFill>
                <a:effectLst/>
                <a:latin typeface="verdana" panose="020B0604030504040204" pitchFamily="34" charset="0"/>
              </a:rPr>
              <a:t>George Whitefield N(1714-1770) English Evangelist Preaching To The People In </a:t>
            </a:r>
            <a:r>
              <a:rPr lang="en-US" b="0" i="0" dirty="0" err="1">
                <a:solidFill>
                  <a:srgbClr val="111111"/>
                </a:solidFill>
                <a:effectLst/>
                <a:latin typeface="verdana" panose="020B0604030504040204" pitchFamily="34" charset="0"/>
              </a:rPr>
              <a:t>Moorfields</a:t>
            </a:r>
            <a:r>
              <a:rPr lang="en-US" b="0" i="0" dirty="0">
                <a:solidFill>
                  <a:srgbClr val="111111"/>
                </a:solidFill>
                <a:effectLst/>
                <a:latin typeface="verdana" panose="020B0604030504040204" pitchFamily="34" charset="0"/>
              </a:rPr>
              <a:t> London England 1742 Wood Engraving</a:t>
            </a:r>
            <a:endParaRPr lang="en-US" dirty="0"/>
          </a:p>
        </p:txBody>
      </p:sp>
    </p:spTree>
    <p:extLst>
      <p:ext uri="{BB962C8B-B14F-4D97-AF65-F5344CB8AC3E}">
        <p14:creationId xmlns:p14="http://schemas.microsoft.com/office/powerpoint/2010/main" val="16327625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2D555-EA8E-4578-89DF-13C2BB2B39FA}"/>
            </a:ext>
          </a:extLst>
        </p:cNvPr>
        <p:cNvGrpSpPr/>
        <p:nvPr/>
      </p:nvGrpSpPr>
      <p:grpSpPr>
        <a:xfrm>
          <a:off x="0" y="0"/>
          <a:ext cx="0" cy="0"/>
          <a:chOff x="0" y="0"/>
          <a:chExt cx="0" cy="0"/>
        </a:xfrm>
      </p:grpSpPr>
      <p:pic>
        <p:nvPicPr>
          <p:cNvPr id="1026" name="Picture 2" descr="A light that is on a wall in the dark. Light night lamp dark. - PICRYL -  Public Domain Media Search Engine Public Domain Image">
            <a:extLst>
              <a:ext uri="{FF2B5EF4-FFF2-40B4-BE49-F238E27FC236}">
                <a16:creationId xmlns:a16="http://schemas.microsoft.com/office/drawing/2014/main" id="{5E18D45D-0DC4-0CC8-563A-166487E64A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83733"/>
            <a:ext cx="12192000" cy="8108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12941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86C9A-E678-2D77-1C1A-0120BAB4AB92}"/>
            </a:ext>
          </a:extLst>
        </p:cNvPr>
        <p:cNvGrpSpPr/>
        <p:nvPr/>
      </p:nvGrpSpPr>
      <p:grpSpPr>
        <a:xfrm>
          <a:off x="0" y="0"/>
          <a:ext cx="0" cy="0"/>
          <a:chOff x="0" y="0"/>
          <a:chExt cx="0" cy="0"/>
        </a:xfrm>
      </p:grpSpPr>
      <p:pic>
        <p:nvPicPr>
          <p:cNvPr id="2050" name="Picture 2" descr="Biblical Style Clay Oil Lamp">
            <a:extLst>
              <a:ext uri="{FF2B5EF4-FFF2-40B4-BE49-F238E27FC236}">
                <a16:creationId xmlns:a16="http://schemas.microsoft.com/office/drawing/2014/main" id="{BAB6FC3C-7347-9427-34F3-5848D28693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16310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336599"/>
        </a:solidFill>
        <a:effectLst/>
      </p:bgPr>
    </p:bg>
    <p:spTree>
      <p:nvGrpSpPr>
        <p:cNvPr id="1" name="">
          <a:extLst>
            <a:ext uri="{FF2B5EF4-FFF2-40B4-BE49-F238E27FC236}">
              <a16:creationId xmlns:a16="http://schemas.microsoft.com/office/drawing/2014/main" id="{A51FE2B8-5F98-A755-DA97-6CB96191BB1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BD47A51-C2D6-4009-9FD4-19FFD7C73608}"/>
              </a:ext>
            </a:extLst>
          </p:cNvPr>
          <p:cNvSpPr txBox="1"/>
          <p:nvPr/>
        </p:nvSpPr>
        <p:spPr>
          <a:xfrm>
            <a:off x="648304" y="251581"/>
            <a:ext cx="11219543" cy="8402300"/>
          </a:xfrm>
          <a:prstGeom prst="rect">
            <a:avLst/>
          </a:prstGeom>
          <a:noFill/>
        </p:spPr>
        <p:txBody>
          <a:bodyPr wrap="square" rtlCol="0">
            <a:spAutoFit/>
          </a:bodyPr>
          <a:lstStyle/>
          <a:p>
            <a:r>
              <a:rPr lang="en-US" sz="3600" i="1" dirty="0">
                <a:solidFill>
                  <a:schemeClr val="bg1"/>
                </a:solidFill>
              </a:rPr>
              <a:t>Of the faith which enabled a man to abandon the cherished habits of a lifetime, and to go forth ready to spend and be spent in his Master’s service, which made the selfish man self-denying, the discontented happy, the worldling spiritually-minded, the drunkard sober, the sensual chaste, the liar truthful, the proud humble, the godless godly, the thriftless thrifty, we can only judge by the fruits which it bore. That such fruits were born is surely undeniable.</a:t>
            </a:r>
          </a:p>
          <a:p>
            <a:r>
              <a:rPr lang="en-US" sz="3600" i="1" dirty="0">
                <a:solidFill>
                  <a:schemeClr val="bg1"/>
                </a:solidFill>
              </a:rPr>
              <a:t>					--</a:t>
            </a:r>
            <a:r>
              <a:rPr lang="en-US" sz="3600" dirty="0">
                <a:solidFill>
                  <a:schemeClr val="bg1"/>
                </a:solidFill>
              </a:rPr>
              <a:t>John Henry Overton, quoted by G. R. </a:t>
            </a:r>
            <a:r>
              <a:rPr lang="en-US" sz="3600" dirty="0" err="1">
                <a:solidFill>
                  <a:schemeClr val="bg1"/>
                </a:solidFill>
              </a:rPr>
              <a:t>Balleine</a:t>
            </a:r>
            <a:r>
              <a:rPr lang="en-US" sz="3600" dirty="0">
                <a:solidFill>
                  <a:schemeClr val="bg1"/>
                </a:solidFill>
              </a:rPr>
              <a:t>, </a:t>
            </a:r>
            <a:r>
              <a:rPr lang="en-US" sz="3600" i="1" dirty="0">
                <a:solidFill>
                  <a:schemeClr val="bg1"/>
                </a:solidFill>
              </a:rPr>
              <a:t>A History of the Evangelical Party</a:t>
            </a:r>
            <a:r>
              <a:rPr lang="en-US" sz="3600" dirty="0">
                <a:solidFill>
                  <a:schemeClr val="bg1"/>
                </a:solidFill>
              </a:rPr>
              <a:t>.</a:t>
            </a:r>
          </a:p>
          <a:p>
            <a:r>
              <a:rPr lang="en-US" sz="3600" dirty="0">
                <a:solidFill>
                  <a:schemeClr val="bg1"/>
                </a:solidFill>
              </a:rPr>
              <a:t>Overton was minister at Epworth. A High Church Anglican and Church historian. </a:t>
            </a:r>
            <a:r>
              <a:rPr lang="en-US" sz="3600" dirty="0" err="1">
                <a:solidFill>
                  <a:schemeClr val="bg1"/>
                </a:solidFill>
              </a:rPr>
              <a:t>Balleine</a:t>
            </a:r>
            <a:r>
              <a:rPr lang="en-US" sz="3600" dirty="0">
                <a:solidFill>
                  <a:schemeClr val="bg1"/>
                </a:solidFill>
              </a:rPr>
              <a:t> is quoting from his, </a:t>
            </a:r>
            <a:r>
              <a:rPr lang="en-US" sz="3600" i="1" dirty="0">
                <a:solidFill>
                  <a:schemeClr val="bg1"/>
                </a:solidFill>
              </a:rPr>
              <a:t>The Evangelical Revival</a:t>
            </a:r>
            <a:r>
              <a:rPr lang="en-US" sz="3600" dirty="0">
                <a:solidFill>
                  <a:schemeClr val="bg1"/>
                </a:solidFill>
              </a:rPr>
              <a:t>. </a:t>
            </a:r>
            <a:endParaRPr lang="en-US" sz="3600" i="1" dirty="0">
              <a:solidFill>
                <a:schemeClr val="bg1"/>
              </a:solidFill>
            </a:endParaRPr>
          </a:p>
          <a:p>
            <a:endParaRPr lang="en-US" sz="3600" dirty="0">
              <a:solidFill>
                <a:schemeClr val="bg1"/>
              </a:solidFill>
            </a:endParaRPr>
          </a:p>
        </p:txBody>
      </p:sp>
    </p:spTree>
    <p:extLst>
      <p:ext uri="{BB962C8B-B14F-4D97-AF65-F5344CB8AC3E}">
        <p14:creationId xmlns:p14="http://schemas.microsoft.com/office/powerpoint/2010/main" val="23768736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8581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956</TotalTime>
  <Words>1375</Words>
  <Application>Microsoft Office PowerPoint</Application>
  <PresentationFormat>Widescreen</PresentationFormat>
  <Paragraphs>216</Paragraphs>
  <Slides>33</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Aptos</vt:lpstr>
      <vt:lpstr>Aptos Display</vt:lpstr>
      <vt:lpstr>Arial</vt:lpstr>
      <vt:lpstr>Calibri</vt:lpstr>
      <vt:lpstr>Georgia</vt:lpstr>
      <vt:lpstr>Times New Roman</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Minnick</dc:creator>
  <cp:lastModifiedBy>Mark Minnick</cp:lastModifiedBy>
  <cp:revision>2</cp:revision>
  <dcterms:created xsi:type="dcterms:W3CDTF">2025-01-18T15:23:35Z</dcterms:created>
  <dcterms:modified xsi:type="dcterms:W3CDTF">2025-02-23T21:11:38Z</dcterms:modified>
</cp:coreProperties>
</file>