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383" r:id="rId3"/>
    <p:sldId id="929" r:id="rId4"/>
    <p:sldId id="257" r:id="rId5"/>
    <p:sldId id="1165" r:id="rId6"/>
    <p:sldId id="1168" r:id="rId7"/>
    <p:sldId id="704" r:id="rId8"/>
    <p:sldId id="335" r:id="rId9"/>
    <p:sldId id="1179" r:id="rId10"/>
    <p:sldId id="1177" r:id="rId11"/>
    <p:sldId id="1178" r:id="rId12"/>
    <p:sldId id="1182" r:id="rId13"/>
    <p:sldId id="345" r:id="rId14"/>
    <p:sldId id="346" r:id="rId15"/>
    <p:sldId id="936" r:id="rId16"/>
    <p:sldId id="943" r:id="rId17"/>
    <p:sldId id="944" r:id="rId18"/>
    <p:sldId id="1181" r:id="rId19"/>
    <p:sldId id="1162" r:id="rId20"/>
    <p:sldId id="1169" r:id="rId21"/>
    <p:sldId id="1174" r:id="rId22"/>
    <p:sldId id="1176" r:id="rId23"/>
    <p:sldId id="1180" r:id="rId24"/>
    <p:sldId id="1175" r:id="rId25"/>
    <p:sldId id="1160" r:id="rId26"/>
    <p:sldId id="614" r:id="rId2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90" autoAdjust="0"/>
    <p:restoredTop sz="94660"/>
  </p:normalViewPr>
  <p:slideViewPr>
    <p:cSldViewPr snapToGrid="0">
      <p:cViewPr>
        <p:scale>
          <a:sx n="80" d="100"/>
          <a:sy n="80" d="100"/>
        </p:scale>
        <p:origin x="497" y="4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2A43-3E2D-4B35-BA0E-B048A60F69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234F9F-D9D6-47FD-8221-1A670EC031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D42A9D-EDF6-4454-A536-5DF0070383F8}"/>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2343DED0-8372-4885-A55B-266AA95B81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26BB87-1885-4FA0-AAAE-B47075DD2368}"/>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2229427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748C-D0C0-4A19-96A0-BCF630B636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5C9E86-2534-4F4E-97EC-65BF3D4A43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D2A54-41A1-4221-8835-02240A840B8D}"/>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015C1914-5D1F-4204-B6FE-0828583CE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362F3-568B-45D2-9D12-3CEB6BCC43B0}"/>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3313778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627D-E2FC-4401-9E60-95E4BF0E6E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9399EE-50C6-4167-B1A5-95F42D7821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5BB95F-A025-4696-BE98-097A72A968CF}"/>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929D8F75-370F-479F-B381-642C4C3E8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5F515-3124-44FF-AD3B-ABE8F205446E}"/>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3136782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0B91-F884-41EA-8471-BA2F641CB7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32B541-B489-4C15-AD07-DC3C1C6778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F7932E-965F-4168-AE31-058CA3030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FAE2F7-FA0B-44F4-BD1F-06BEBDEF3CD4}"/>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6" name="Footer Placeholder 5">
            <a:extLst>
              <a:ext uri="{FF2B5EF4-FFF2-40B4-BE49-F238E27FC236}">
                <a16:creationId xmlns:a16="http://schemas.microsoft.com/office/drawing/2014/main" id="{D3669859-1E2C-4E2D-BED3-D2B3D94D9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42E8B1-9B1C-4B81-9971-4583C3F8AC02}"/>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397007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99F57-4F79-4E1A-8318-C916BF553D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AD00D9-E600-435A-B5BC-BCFE7EC054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AB4C13-7433-481C-8783-C9997838F5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B70196-4279-49A6-BFB1-EA6E58188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AD6911-5D84-46AA-A2B4-9F5C756633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625F9A-CFDB-4206-ACB5-EB37A1C9865E}"/>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8" name="Footer Placeholder 7">
            <a:extLst>
              <a:ext uri="{FF2B5EF4-FFF2-40B4-BE49-F238E27FC236}">
                <a16:creationId xmlns:a16="http://schemas.microsoft.com/office/drawing/2014/main" id="{D3BB1385-7FEF-47EA-BAB6-42D14E5543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072CCC-DB6B-44C5-8739-87978D77E3CD}"/>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2906711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08FF6-2C00-4B96-9F0E-FFC6DBDBF3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61B7E5-FE81-409A-94E8-2816366D2D6D}"/>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4" name="Footer Placeholder 3">
            <a:extLst>
              <a:ext uri="{FF2B5EF4-FFF2-40B4-BE49-F238E27FC236}">
                <a16:creationId xmlns:a16="http://schemas.microsoft.com/office/drawing/2014/main" id="{6FF2F6DE-7458-4143-AD91-3FF8702B7F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E9C050-F4E3-4CCA-89AE-9BE18B07DAA0}"/>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4194836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A709E3-3C00-4ABC-9614-3F8CC57D9B9B}"/>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3" name="Footer Placeholder 2">
            <a:extLst>
              <a:ext uri="{FF2B5EF4-FFF2-40B4-BE49-F238E27FC236}">
                <a16:creationId xmlns:a16="http://schemas.microsoft.com/office/drawing/2014/main" id="{713C6DB5-5D97-4996-BCB7-E1C3C8250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1EFB46-C5C5-4CE4-8831-055031B3F80F}"/>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2448604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6360-2B11-4C8A-B71E-4E8ACF7356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6C676A-1BD0-4D65-9E93-14426635A5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806559-115C-43D5-9CA2-427D12A71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582FF-97CF-4B48-9FA5-0A6E851AAF6E}"/>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6" name="Footer Placeholder 5">
            <a:extLst>
              <a:ext uri="{FF2B5EF4-FFF2-40B4-BE49-F238E27FC236}">
                <a16:creationId xmlns:a16="http://schemas.microsoft.com/office/drawing/2014/main" id="{6BEA25BC-78D9-4B2A-8E7C-4E25AA8D2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5B028D-DEC8-4908-8488-9048746478CC}"/>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4109157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71A9C-BC68-44BF-862E-C88F95F94D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7A9DD4-DC59-4B13-AF25-DCF15A4AE2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E6BC74-A973-407B-9511-735D62E08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F6A8E6-DE8D-463C-AEE2-AB84D6C6E0A2}"/>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6" name="Footer Placeholder 5">
            <a:extLst>
              <a:ext uri="{FF2B5EF4-FFF2-40B4-BE49-F238E27FC236}">
                <a16:creationId xmlns:a16="http://schemas.microsoft.com/office/drawing/2014/main" id="{FD65106D-E715-4A42-94D6-B0655F9C4D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CA0EFD-B570-464E-A22D-96385D693E79}"/>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278798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B0C95-0A47-4F96-8A40-58A8CCF6D8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A3C4D-E903-4E96-A5EA-FDC7586611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E5FAD-28B8-4C48-8833-42D2595553B3}"/>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31A1FC26-4967-4D77-BEFC-8F12494BA7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B465AE-2610-416E-88A3-9A4BDBDECFBF}"/>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344024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D65A0B-FF0B-438C-98C5-4F77CF59CF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584E08-E570-4A25-BFC2-25B03E599A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00E12-58CA-4F2D-B21A-9AAE91BBF857}"/>
              </a:ext>
            </a:extLst>
          </p:cNvPr>
          <p:cNvSpPr>
            <a:spLocks noGrp="1"/>
          </p:cNvSpPr>
          <p:nvPr>
            <p:ph type="dt" sz="half" idx="10"/>
          </p:nvPr>
        </p:nvSpPr>
        <p:spPr/>
        <p:txBody>
          <a:body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E08AA423-9BFF-4AB2-ADC6-B7DCDF52F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EBA369-8D1B-4BDB-ABAB-E1745CD61834}"/>
              </a:ext>
            </a:extLst>
          </p:cNvPr>
          <p:cNvSpPr>
            <a:spLocks noGrp="1"/>
          </p:cNvSpPr>
          <p:nvPr>
            <p:ph type="sldNum" sz="quarter" idx="12"/>
          </p:nvPr>
        </p:nvSpPr>
        <p:spPr/>
        <p:txBody>
          <a:bodyPr/>
          <a:lstStyle/>
          <a:p>
            <a:fld id="{A647EE7A-F719-4D2B-A199-C4A5C26C4201}" type="slidenum">
              <a:rPr lang="en-US" smtClean="0"/>
              <a:t>‹#›</a:t>
            </a:fld>
            <a:endParaRPr lang="en-US"/>
          </a:p>
        </p:txBody>
      </p:sp>
    </p:spTree>
    <p:extLst>
      <p:ext uri="{BB962C8B-B14F-4D97-AF65-F5344CB8AC3E}">
        <p14:creationId xmlns:p14="http://schemas.microsoft.com/office/powerpoint/2010/main" val="50467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8D9924-98F6-4FE9-82E5-347D6AA174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6027AE-50FE-4ED9-A36D-F5C56CAA9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1AEB3-48B5-4D92-BBC2-28A6E1AF13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199F5E-A04B-4E6F-8689-C77AB91E1983}" type="datetimeFigureOut">
              <a:rPr lang="en-US" smtClean="0"/>
              <a:t>8/29/2021</a:t>
            </a:fld>
            <a:endParaRPr lang="en-US"/>
          </a:p>
        </p:txBody>
      </p:sp>
      <p:sp>
        <p:nvSpPr>
          <p:cNvPr id="5" name="Footer Placeholder 4">
            <a:extLst>
              <a:ext uri="{FF2B5EF4-FFF2-40B4-BE49-F238E27FC236}">
                <a16:creationId xmlns:a16="http://schemas.microsoft.com/office/drawing/2014/main" id="{1381D9E2-3537-49B2-B8FE-E17F98297E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1AAE4D-475D-4D4A-8BC4-83F1402745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7EE7A-F719-4D2B-A199-C4A5C26C4201}" type="slidenum">
              <a:rPr lang="en-US" smtClean="0"/>
              <a:t>‹#›</a:t>
            </a:fld>
            <a:endParaRPr lang="en-US"/>
          </a:p>
        </p:txBody>
      </p:sp>
    </p:spTree>
    <p:extLst>
      <p:ext uri="{BB962C8B-B14F-4D97-AF65-F5344CB8AC3E}">
        <p14:creationId xmlns:p14="http://schemas.microsoft.com/office/powerpoint/2010/main" val="1509807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url?sa=i&amp;rct=j&amp;q=&amp;esrc=s&amp;source=images&amp;cd=&amp;cad=rja&amp;uact=8&amp;ved=0ahUKEwjMzsuVoZHXAhVM_WMKHcrDAdkQjRwIBw&amp;url=https://www.youtube.com/watch?v%3DbArc7F6Z5TY&amp;psig=AOvVaw2oc0zXwQmeHGXo-71VTaAi&amp;ust=1509209356092676"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EBB4B9EF-A7E3-4A27-960F-8775424047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70" r="-1" b="1486"/>
          <a:stretch/>
        </p:blipFill>
        <p:spPr bwMode="auto">
          <a:xfrm>
            <a:off x="-47992" y="0"/>
            <a:ext cx="127442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868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The Book of Psalm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2399"/>
            <a:ext cx="12458483"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4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18037C3-53FB-4E9C-B9CF-DC9679B6114E}"/>
              </a:ext>
            </a:extLst>
          </p:cNvPr>
          <p:cNvSpPr txBox="1"/>
          <p:nvPr/>
        </p:nvSpPr>
        <p:spPr>
          <a:xfrm>
            <a:off x="7515414" y="4377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   </a:t>
            </a:r>
            <a:r>
              <a:rPr lang="en-US" sz="8000" b="1" dirty="0" err="1">
                <a:latin typeface="+mj-lt"/>
                <a:ea typeface="+mj-ea"/>
                <a:cs typeface="+mj-cs"/>
              </a:rPr>
              <a:t>Tehillim</a:t>
            </a:r>
            <a:r>
              <a:rPr lang="en-US" sz="8000" b="1" dirty="0">
                <a:latin typeface="+mj-lt"/>
                <a:ea typeface="+mj-ea"/>
                <a:cs typeface="+mj-cs"/>
              </a:rPr>
              <a:t>      Praises</a:t>
            </a:r>
          </a:p>
        </p:txBody>
      </p:sp>
      <p:pic>
        <p:nvPicPr>
          <p:cNvPr id="2050" name="Picture 2" descr="Image result for Tehillim">
            <a:extLst>
              <a:ext uri="{FF2B5EF4-FFF2-40B4-BE49-F238E27FC236}">
                <a16:creationId xmlns:a16="http://schemas.microsoft.com/office/drawing/2014/main" id="{0354FEC8-4E5E-47F3-B4A6-72FF6FD8B9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684" r="1" b="655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509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34F828-AAAA-427A-99E5-9E8A5CAFF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302067" cy="9190649"/>
          </a:xfrm>
          <a:prstGeom prst="rect">
            <a:avLst/>
          </a:prstGeom>
        </p:spPr>
      </p:pic>
      <p:sp>
        <p:nvSpPr>
          <p:cNvPr id="2" name="TextBox 1">
            <a:extLst>
              <a:ext uri="{FF2B5EF4-FFF2-40B4-BE49-F238E27FC236}">
                <a16:creationId xmlns:a16="http://schemas.microsoft.com/office/drawing/2014/main" id="{417045E8-1C39-4289-AD8C-728ECADE7E66}"/>
              </a:ext>
            </a:extLst>
          </p:cNvPr>
          <p:cNvSpPr txBox="1"/>
          <p:nvPr/>
        </p:nvSpPr>
        <p:spPr>
          <a:xfrm>
            <a:off x="1538288" y="1057275"/>
            <a:ext cx="9424987" cy="5262979"/>
          </a:xfrm>
          <a:prstGeom prst="rect">
            <a:avLst/>
          </a:prstGeom>
          <a:noFill/>
        </p:spPr>
        <p:txBody>
          <a:bodyPr wrap="square" rtlCol="0">
            <a:spAutoFit/>
          </a:bodyPr>
          <a:lstStyle/>
          <a:p>
            <a:pPr algn="l" rtl="0"/>
            <a:r>
              <a:rPr lang="en-US" sz="4800" b="1" i="0" u="none" strike="noStrike" baseline="0" dirty="0">
                <a:solidFill>
                  <a:schemeClr val="bg1"/>
                </a:solidFill>
                <a:latin typeface="Cambria" panose="02040503050406030204" pitchFamily="18" charset="0"/>
                <a:ea typeface="Cambria" panose="02040503050406030204" pitchFamily="18" charset="0"/>
              </a:rPr>
              <a:t>Be filled with the </a:t>
            </a:r>
            <a:r>
              <a:rPr lang="en-US" sz="4800" b="1" dirty="0">
                <a:solidFill>
                  <a:schemeClr val="bg1"/>
                </a:solidFill>
                <a:latin typeface="Cambria" panose="02040503050406030204" pitchFamily="18" charset="0"/>
                <a:ea typeface="Cambria" panose="02040503050406030204" pitchFamily="18" charset="0"/>
              </a:rPr>
              <a:t>Spirit, s</a:t>
            </a:r>
            <a:r>
              <a:rPr lang="en-US" sz="4800" b="1" i="0" u="none" strike="noStrike" baseline="0" dirty="0">
                <a:solidFill>
                  <a:schemeClr val="bg1"/>
                </a:solidFill>
                <a:latin typeface="Cambria" panose="02040503050406030204" pitchFamily="18" charset="0"/>
                <a:ea typeface="Cambria" panose="02040503050406030204" pitchFamily="18" charset="0"/>
              </a:rPr>
              <a:t>peaking to yourselves </a:t>
            </a:r>
            <a:r>
              <a:rPr lang="en-US" sz="4800" b="1" i="0" u="sng" strike="noStrike" baseline="0" dirty="0">
                <a:solidFill>
                  <a:schemeClr val="bg1"/>
                </a:solidFill>
                <a:latin typeface="Cambria" panose="02040503050406030204" pitchFamily="18" charset="0"/>
                <a:ea typeface="Cambria" panose="02040503050406030204" pitchFamily="18" charset="0"/>
              </a:rPr>
              <a:t>in psalms </a:t>
            </a:r>
            <a:r>
              <a:rPr lang="en-US" sz="4800" b="1" i="0" u="none" strike="noStrike" baseline="0" dirty="0">
                <a:solidFill>
                  <a:schemeClr val="bg1"/>
                </a:solidFill>
                <a:latin typeface="Cambria" panose="02040503050406030204" pitchFamily="18" charset="0"/>
                <a:ea typeface="Cambria" panose="02040503050406030204" pitchFamily="18" charset="0"/>
              </a:rPr>
              <a:t>and hymns and spiritual songs, singing and making melody in your heart to the Lord. </a:t>
            </a:r>
          </a:p>
          <a:p>
            <a:pPr algn="l" rtl="0"/>
            <a:endParaRPr lang="en-US" sz="4800" b="1" dirty="0">
              <a:solidFill>
                <a:schemeClr val="bg1"/>
              </a:solidFill>
              <a:latin typeface="Cambria" panose="02040503050406030204" pitchFamily="18" charset="0"/>
              <a:ea typeface="Cambria" panose="02040503050406030204" pitchFamily="18" charset="0"/>
            </a:endParaRPr>
          </a:p>
          <a:p>
            <a:pPr algn="l" rtl="0"/>
            <a:r>
              <a:rPr lang="en-US" sz="4800" b="1" i="0" u="none" strike="noStrike" baseline="0" dirty="0">
                <a:solidFill>
                  <a:schemeClr val="bg1"/>
                </a:solidFill>
                <a:latin typeface="Cambria" panose="02040503050406030204" pitchFamily="18" charset="0"/>
                <a:ea typeface="Cambria" panose="02040503050406030204" pitchFamily="18" charset="0"/>
              </a:rPr>
              <a:t>				   </a:t>
            </a:r>
            <a:r>
              <a:rPr lang="en-US" sz="4400" b="1" i="0" u="none" strike="noStrike" baseline="0" dirty="0">
                <a:solidFill>
                  <a:schemeClr val="bg1"/>
                </a:solidFill>
                <a:latin typeface="Cambria" panose="02040503050406030204" pitchFamily="18" charset="0"/>
                <a:ea typeface="Cambria" panose="02040503050406030204" pitchFamily="18" charset="0"/>
              </a:rPr>
              <a:t>Eph</a:t>
            </a:r>
            <a:r>
              <a:rPr lang="en-US" sz="4400" b="1" dirty="0">
                <a:solidFill>
                  <a:schemeClr val="bg1"/>
                </a:solidFill>
                <a:latin typeface="Cambria" panose="02040503050406030204" pitchFamily="18" charset="0"/>
                <a:ea typeface="Cambria" panose="02040503050406030204" pitchFamily="18" charset="0"/>
              </a:rPr>
              <a:t>esians</a:t>
            </a:r>
            <a:r>
              <a:rPr lang="en-US" sz="4400" b="1" i="0" u="none" strike="noStrike" baseline="0" dirty="0">
                <a:solidFill>
                  <a:schemeClr val="bg1"/>
                </a:solidFill>
                <a:latin typeface="Cambria" panose="02040503050406030204" pitchFamily="18" charset="0"/>
                <a:ea typeface="Cambria" panose="02040503050406030204" pitchFamily="18" charset="0"/>
              </a:rPr>
              <a:t> 5:18b-19 </a:t>
            </a:r>
            <a:endParaRPr lang="en-US" sz="44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4170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34F828-AAAA-427A-99E5-9E8A5CAFF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02067" cy="9190649"/>
          </a:xfrm>
          <a:prstGeom prst="rect">
            <a:avLst/>
          </a:prstGeom>
        </p:spPr>
      </p:pic>
      <p:sp>
        <p:nvSpPr>
          <p:cNvPr id="2" name="TextBox 1">
            <a:extLst>
              <a:ext uri="{FF2B5EF4-FFF2-40B4-BE49-F238E27FC236}">
                <a16:creationId xmlns:a16="http://schemas.microsoft.com/office/drawing/2014/main" id="{417045E8-1C39-4289-AD8C-728ECADE7E66}"/>
              </a:ext>
            </a:extLst>
          </p:cNvPr>
          <p:cNvSpPr txBox="1"/>
          <p:nvPr/>
        </p:nvSpPr>
        <p:spPr>
          <a:xfrm>
            <a:off x="1538288" y="732532"/>
            <a:ext cx="9596437" cy="6001643"/>
          </a:xfrm>
          <a:prstGeom prst="rect">
            <a:avLst/>
          </a:prstGeom>
          <a:noFill/>
        </p:spPr>
        <p:txBody>
          <a:bodyPr wrap="square" rtlCol="0">
            <a:spAutoFit/>
          </a:bodyPr>
          <a:lstStyle/>
          <a:p>
            <a:pPr algn="l" rtl="0"/>
            <a:r>
              <a:rPr lang="en-US" sz="4800" b="1" i="0" u="none" strike="noStrike" baseline="0" dirty="0">
                <a:solidFill>
                  <a:schemeClr val="bg1"/>
                </a:solidFill>
                <a:latin typeface="Cambria" panose="02040503050406030204" pitchFamily="18" charset="0"/>
                <a:ea typeface="Cambria" panose="02040503050406030204" pitchFamily="18" charset="0"/>
              </a:rPr>
              <a:t>Let the word of Christ dwell in you richly in all wisdom; teaching and admonishing one another </a:t>
            </a:r>
            <a:r>
              <a:rPr lang="en-US" sz="4800" b="1" i="0" u="sng" strike="noStrike" baseline="0" dirty="0">
                <a:solidFill>
                  <a:schemeClr val="bg1"/>
                </a:solidFill>
                <a:latin typeface="Cambria" panose="02040503050406030204" pitchFamily="18" charset="0"/>
                <a:ea typeface="Cambria" panose="02040503050406030204" pitchFamily="18" charset="0"/>
              </a:rPr>
              <a:t>in</a:t>
            </a:r>
            <a:r>
              <a:rPr lang="en-US" sz="4800" b="1" i="0" u="none" strike="noStrike" baseline="0" dirty="0">
                <a:solidFill>
                  <a:schemeClr val="bg1"/>
                </a:solidFill>
                <a:latin typeface="Cambria" panose="02040503050406030204" pitchFamily="18" charset="0"/>
                <a:ea typeface="Cambria" panose="02040503050406030204" pitchFamily="18" charset="0"/>
              </a:rPr>
              <a:t> </a:t>
            </a:r>
            <a:r>
              <a:rPr lang="en-US" sz="4800" b="1" i="0" u="sng" strike="noStrike" baseline="0" dirty="0">
                <a:solidFill>
                  <a:schemeClr val="bg1"/>
                </a:solidFill>
                <a:latin typeface="Cambria" panose="02040503050406030204" pitchFamily="18" charset="0"/>
                <a:ea typeface="Cambria" panose="02040503050406030204" pitchFamily="18" charset="0"/>
              </a:rPr>
              <a:t>psalms</a:t>
            </a:r>
            <a:r>
              <a:rPr lang="en-US" sz="4800" b="1" i="0" u="none" strike="noStrike" baseline="0" dirty="0">
                <a:solidFill>
                  <a:schemeClr val="bg1"/>
                </a:solidFill>
                <a:latin typeface="Cambria" panose="02040503050406030204" pitchFamily="18" charset="0"/>
                <a:ea typeface="Cambria" panose="02040503050406030204" pitchFamily="18" charset="0"/>
              </a:rPr>
              <a:t> and hymns and spiritual songs, singing with grace in your hearts to the Lord.</a:t>
            </a:r>
          </a:p>
          <a:p>
            <a:pPr algn="l" rtl="0"/>
            <a:endParaRPr lang="en-US" sz="4800" b="1" dirty="0">
              <a:solidFill>
                <a:schemeClr val="bg1"/>
              </a:solidFill>
              <a:latin typeface="Cambria" panose="02040503050406030204" pitchFamily="18" charset="0"/>
              <a:ea typeface="Cambria" panose="02040503050406030204" pitchFamily="18" charset="0"/>
            </a:endParaRPr>
          </a:p>
          <a:p>
            <a:pPr algn="l" rtl="0"/>
            <a:r>
              <a:rPr lang="en-US" sz="4800" b="1" i="0" u="none" strike="noStrike" baseline="0" dirty="0">
                <a:solidFill>
                  <a:schemeClr val="bg1"/>
                </a:solidFill>
                <a:latin typeface="Cambria" panose="02040503050406030204" pitchFamily="18" charset="0"/>
                <a:ea typeface="Cambria" panose="02040503050406030204" pitchFamily="18" charset="0"/>
              </a:rPr>
              <a:t>					     </a:t>
            </a:r>
            <a:r>
              <a:rPr lang="en-US" sz="4400" b="1" i="0" u="none" strike="noStrike" baseline="0" dirty="0">
                <a:solidFill>
                  <a:schemeClr val="bg1"/>
                </a:solidFill>
                <a:latin typeface="Cambria" panose="02040503050406030204" pitchFamily="18" charset="0"/>
                <a:ea typeface="Cambria" panose="02040503050406030204" pitchFamily="18" charset="0"/>
              </a:rPr>
              <a:t>Colossians 3:16 </a:t>
            </a:r>
            <a:endParaRPr lang="en-US" sz="44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05314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EBB4B9EF-A7E3-4A27-960F-8775424047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70" r="-1" b="1486"/>
          <a:stretch/>
        </p:blipFill>
        <p:spPr bwMode="auto">
          <a:xfrm>
            <a:off x="-47992" y="0"/>
            <a:ext cx="127442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28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12" name="Picture 11">
            <a:extLst>
              <a:ext uri="{FF2B5EF4-FFF2-40B4-BE49-F238E27FC236}">
                <a16:creationId xmlns:a16="http://schemas.microsoft.com/office/drawing/2014/main" id="{C9FDB43E-A9DB-C045-AA71-80D1045F00EE}"/>
              </a:ext>
            </a:extLst>
          </p:cNvPr>
          <p:cNvPicPr>
            <a:picLocks noChangeAspect="1"/>
          </p:cNvPicPr>
          <p:nvPr/>
        </p:nvPicPr>
        <p:blipFill>
          <a:blip r:embed="rId3">
            <a:alphaModFix amt="68000"/>
          </a:blip>
          <a:stretch>
            <a:fillRect/>
          </a:stretch>
        </p:blipFill>
        <p:spPr>
          <a:xfrm>
            <a:off x="0" y="3809"/>
            <a:ext cx="12458645" cy="6858000"/>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456EEA8D-6191-3043-ABDC-9F406A725E1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06697" y="1250364"/>
            <a:ext cx="6743700" cy="3822700"/>
          </a:xfrm>
          <a:prstGeom prst="rect">
            <a:avLst/>
          </a:prstGeom>
        </p:spPr>
      </p:pic>
    </p:spTree>
    <p:extLst>
      <p:ext uri="{BB962C8B-B14F-4D97-AF65-F5344CB8AC3E}">
        <p14:creationId xmlns:p14="http://schemas.microsoft.com/office/powerpoint/2010/main" val="2424922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38718" y="643467"/>
            <a:ext cx="2493435" cy="278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extBox 6"/>
          <p:cNvSpPr txBox="1">
            <a:spLocks noChangeArrowheads="1"/>
          </p:cNvSpPr>
          <p:nvPr/>
        </p:nvSpPr>
        <p:spPr bwMode="auto">
          <a:xfrm>
            <a:off x="0" y="990601"/>
            <a:ext cx="13003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altLang="x-none" sz="2667" b="1" dirty="0">
                <a:solidFill>
                  <a:schemeClr val="bg1"/>
                </a:solidFill>
                <a:latin typeface="Aleo Light" charset="0"/>
                <a:ea typeface="Aleo Light" charset="0"/>
                <a:cs typeface="Aleo Light" charset="0"/>
              </a:rPr>
              <a:t> </a:t>
            </a:r>
            <a:r>
              <a:rPr lang="en-US" altLang="x-none" sz="8000" b="1" dirty="0">
                <a:solidFill>
                  <a:schemeClr val="bg1"/>
                </a:solidFill>
                <a:latin typeface="Aleo Light" charset="0"/>
                <a:ea typeface="Aleo Light" charset="0"/>
                <a:cs typeface="Aleo Light" charset="0"/>
              </a:rPr>
              <a:t>29</a:t>
            </a:r>
          </a:p>
        </p:txBody>
      </p:sp>
      <p:sp>
        <p:nvSpPr>
          <p:cNvPr id="24579" name="Rectangle 7"/>
          <p:cNvSpPr>
            <a:spLocks noChangeArrowheads="1"/>
          </p:cNvSpPr>
          <p:nvPr/>
        </p:nvSpPr>
        <p:spPr bwMode="auto">
          <a:xfrm>
            <a:off x="1828800" y="685801"/>
            <a:ext cx="10160000" cy="596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3733" b="1" dirty="0">
                <a:solidFill>
                  <a:srgbClr val="5C8F6A"/>
                </a:solidFill>
                <a:latin typeface="Aleo Light" charset="0"/>
              </a:rPr>
              <a:t>What hope has God given that it is possible for us to be redeemed from our state of sin and misery</a:t>
            </a:r>
            <a:r>
              <a:rPr lang="en-US" altLang="x-none" sz="3733" b="1" dirty="0">
                <a:solidFill>
                  <a:srgbClr val="5C8F6A"/>
                </a:solidFill>
                <a:latin typeface="Aleo Light" charset="0"/>
              </a:rPr>
              <a:t>?</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But the lovingkindness of the LORD is from everlasting to everlasting on those who fear Him, and His righteousness to children’s children,  </a:t>
            </a:r>
            <a:r>
              <a:rPr lang="en-US" sz="2400" u="sng" dirty="0">
                <a:latin typeface="Myriad Pro" charset="0"/>
                <a:ea typeface="Myriad Pro" charset="0"/>
                <a:cs typeface="Myriad Pro" charset="0"/>
              </a:rPr>
              <a:t>to those who keep His covenant</a:t>
            </a:r>
            <a:r>
              <a:rPr lang="en-US" sz="2400" dirty="0">
                <a:latin typeface="Myriad Pro" charset="0"/>
                <a:ea typeface="Myriad Pro" charset="0"/>
                <a:cs typeface="Myriad Pro" charset="0"/>
              </a:rPr>
              <a:t> and remember His precepts to do them (NASB; Ps. 103:17-18).</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 . . . Israelites, to whom belongs the adoption as sons, and the glory </a:t>
            </a:r>
            <a:r>
              <a:rPr lang="en-US" sz="2400" u="sng" dirty="0">
                <a:latin typeface="Myriad Pro" charset="0"/>
                <a:ea typeface="Myriad Pro" charset="0"/>
                <a:cs typeface="Myriad Pro" charset="0"/>
              </a:rPr>
              <a:t>and the covenants</a:t>
            </a:r>
            <a:r>
              <a:rPr lang="en-US" sz="2400" dirty="0">
                <a:latin typeface="Myriad Pro" charset="0"/>
                <a:ea typeface="Myriad Pro" charset="0"/>
                <a:cs typeface="Myriad Pro" charset="0"/>
              </a:rPr>
              <a:t> . . . (NASB; Rom. 9:4).  </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Remember that formerly you, the Gentiles, . . . were at that time separate from Christ, excluded from the commonwealth of Israel, and strangers to </a:t>
            </a:r>
            <a:r>
              <a:rPr lang="en-US" sz="2400" u="sng" dirty="0">
                <a:latin typeface="Myriad Pro" charset="0"/>
                <a:ea typeface="Myriad Pro" charset="0"/>
                <a:cs typeface="Myriad Pro" charset="0"/>
              </a:rPr>
              <a:t>the covenants of promise</a:t>
            </a:r>
            <a:r>
              <a:rPr lang="en-US" sz="2400" dirty="0">
                <a:latin typeface="Myriad Pro" charset="0"/>
                <a:ea typeface="Myriad Pro" charset="0"/>
                <a:cs typeface="Myriad Pro" charset="0"/>
              </a:rPr>
              <a:t>, having no hope and without God in the world.  But now in Christ Jesus, you who formerly were far off have been brought near by the blood of Christ (NASB; Eph. 2:11a, 12-13). </a:t>
            </a:r>
          </a:p>
          <a:p>
            <a:endParaRPr lang="en-US" sz="1067" dirty="0">
              <a:latin typeface="Myriad Pro" charset="0"/>
              <a:ea typeface="Myriad Pro" charset="0"/>
              <a:cs typeface="Myriad Pro" charset="0"/>
            </a:endParaRPr>
          </a:p>
        </p:txBody>
      </p:sp>
    </p:spTree>
    <p:extLst>
      <p:ext uri="{BB962C8B-B14F-4D97-AF65-F5344CB8AC3E}">
        <p14:creationId xmlns:p14="http://schemas.microsoft.com/office/powerpoint/2010/main" val="389912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122174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3"/>
          <p:cNvSpPr>
            <a:spLocks noChangeArrowheads="1"/>
          </p:cNvSpPr>
          <p:nvPr/>
        </p:nvSpPr>
        <p:spPr bwMode="auto">
          <a:xfrm>
            <a:off x="609600" y="723900"/>
            <a:ext cx="1022985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4000" b="1" dirty="0">
                <a:solidFill>
                  <a:schemeClr val="bg1"/>
                </a:solidFill>
                <a:latin typeface="Aleo Light" charset="0"/>
              </a:rPr>
              <a:t>The hope that God has given that it is possible for us to be redeemed from our state of sin and misery consists in the gracious provisions of His covenants. </a:t>
            </a:r>
          </a:p>
          <a:p>
            <a:endParaRPr lang="en-US" sz="3200" b="1" dirty="0">
              <a:solidFill>
                <a:schemeClr val="bg1"/>
              </a:solidFill>
              <a:latin typeface="Aleo Light" charset="0"/>
            </a:endParaRPr>
          </a:p>
          <a:p>
            <a:endParaRPr lang="en-US" sz="2667" b="1" dirty="0">
              <a:solidFill>
                <a:schemeClr val="bg1"/>
              </a:solidFill>
              <a:latin typeface="Aleo Light"/>
            </a:endParaRPr>
          </a:p>
          <a:p>
            <a:endParaRPr lang="en-US" sz="2667" b="1" dirty="0">
              <a:solidFill>
                <a:schemeClr val="bg1"/>
              </a:solidFill>
              <a:latin typeface="Aleo Light" charset="0"/>
            </a:endParaRPr>
          </a:p>
          <a:p>
            <a:endParaRPr lang="en-US" sz="2133" b="1" i="1" dirty="0">
              <a:solidFill>
                <a:schemeClr val="bg1"/>
              </a:solidFill>
              <a:latin typeface="Aleo Light" charset="0"/>
            </a:endParaRPr>
          </a:p>
          <a:p>
            <a:endParaRPr lang="en-US" sz="2133" b="1" i="1" dirty="0">
              <a:solidFill>
                <a:schemeClr val="bg1"/>
              </a:solidFill>
              <a:latin typeface="Aleo Light" charset="0"/>
            </a:endParaRPr>
          </a:p>
          <a:p>
            <a:endParaRPr lang="en-US" sz="3200" i="1" dirty="0">
              <a:solidFill>
                <a:schemeClr val="bg1"/>
              </a:solidFill>
              <a:latin typeface="Aleo Light" charset="0"/>
            </a:endParaRPr>
          </a:p>
        </p:txBody>
      </p:sp>
    </p:spTree>
    <p:extLst>
      <p:ext uri="{BB962C8B-B14F-4D97-AF65-F5344CB8AC3E}">
        <p14:creationId xmlns:p14="http://schemas.microsoft.com/office/powerpoint/2010/main" val="393871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EBB4B9EF-A7E3-4A27-960F-8775424047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70" r="-1" b="1486"/>
          <a:stretch/>
        </p:blipFill>
        <p:spPr bwMode="auto">
          <a:xfrm>
            <a:off x="-47992" y="0"/>
            <a:ext cx="127442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149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38718" y="643467"/>
            <a:ext cx="2493435" cy="278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extBox 6"/>
          <p:cNvSpPr txBox="1">
            <a:spLocks noChangeArrowheads="1"/>
          </p:cNvSpPr>
          <p:nvPr/>
        </p:nvSpPr>
        <p:spPr bwMode="auto">
          <a:xfrm>
            <a:off x="0" y="990601"/>
            <a:ext cx="13003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altLang="x-none" sz="2667" b="1" dirty="0">
                <a:solidFill>
                  <a:schemeClr val="bg1"/>
                </a:solidFill>
                <a:latin typeface="Aleo Light" charset="0"/>
                <a:ea typeface="Aleo Light" charset="0"/>
                <a:cs typeface="Aleo Light" charset="0"/>
              </a:rPr>
              <a:t> </a:t>
            </a:r>
            <a:r>
              <a:rPr lang="en-US" altLang="x-none" sz="8000" b="1" dirty="0">
                <a:solidFill>
                  <a:schemeClr val="bg1"/>
                </a:solidFill>
                <a:latin typeface="Aleo Light" charset="0"/>
                <a:ea typeface="Aleo Light" charset="0"/>
                <a:cs typeface="Aleo Light" charset="0"/>
              </a:rPr>
              <a:t>29</a:t>
            </a:r>
          </a:p>
        </p:txBody>
      </p:sp>
      <p:sp>
        <p:nvSpPr>
          <p:cNvPr id="24579" name="Rectangle 7"/>
          <p:cNvSpPr>
            <a:spLocks noChangeArrowheads="1"/>
          </p:cNvSpPr>
          <p:nvPr/>
        </p:nvSpPr>
        <p:spPr bwMode="auto">
          <a:xfrm>
            <a:off x="1828800" y="685801"/>
            <a:ext cx="10160000" cy="596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3733" b="1" dirty="0">
                <a:solidFill>
                  <a:srgbClr val="5C8F6A"/>
                </a:solidFill>
                <a:latin typeface="Aleo Light" charset="0"/>
              </a:rPr>
              <a:t>What hope has God given that it is possible for us to be redeemed from our state of sin and misery</a:t>
            </a:r>
            <a:r>
              <a:rPr lang="en-US" altLang="x-none" sz="3733" b="1" dirty="0">
                <a:solidFill>
                  <a:srgbClr val="5C8F6A"/>
                </a:solidFill>
                <a:latin typeface="Aleo Light" charset="0"/>
              </a:rPr>
              <a:t>?</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But the lovingkindness of the LORD is from everlasting to everlasting on those who fear Him, and His righteousness to children’s children,  </a:t>
            </a:r>
            <a:r>
              <a:rPr lang="en-US" sz="2400" u="sng" dirty="0">
                <a:latin typeface="Myriad Pro" charset="0"/>
                <a:ea typeface="Myriad Pro" charset="0"/>
                <a:cs typeface="Myriad Pro" charset="0"/>
              </a:rPr>
              <a:t>to those who keep His covenant</a:t>
            </a:r>
            <a:r>
              <a:rPr lang="en-US" sz="2400" dirty="0">
                <a:latin typeface="Myriad Pro" charset="0"/>
                <a:ea typeface="Myriad Pro" charset="0"/>
                <a:cs typeface="Myriad Pro" charset="0"/>
              </a:rPr>
              <a:t> and remember His precepts to do them (NASB; Ps. 103:17-18).</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 . . . Israelites, to whom belongs the adoption as sons, and the glory </a:t>
            </a:r>
            <a:r>
              <a:rPr lang="en-US" sz="2400" u="sng" dirty="0">
                <a:latin typeface="Myriad Pro" charset="0"/>
                <a:ea typeface="Myriad Pro" charset="0"/>
                <a:cs typeface="Myriad Pro" charset="0"/>
              </a:rPr>
              <a:t>and the covenants</a:t>
            </a:r>
            <a:r>
              <a:rPr lang="en-US" sz="2400" dirty="0">
                <a:latin typeface="Myriad Pro" charset="0"/>
                <a:ea typeface="Myriad Pro" charset="0"/>
                <a:cs typeface="Myriad Pro" charset="0"/>
              </a:rPr>
              <a:t> . . . (NASB; Rom. 9:4).  </a:t>
            </a:r>
          </a:p>
          <a:p>
            <a:endParaRPr lang="en-US" sz="1067" dirty="0">
              <a:latin typeface="Myriad Pro" charset="0"/>
              <a:ea typeface="Myriad Pro" charset="0"/>
              <a:cs typeface="Myriad Pro" charset="0"/>
            </a:endParaRPr>
          </a:p>
          <a:p>
            <a:r>
              <a:rPr lang="en-US" sz="2400" dirty="0">
                <a:latin typeface="Myriad Pro" charset="0"/>
                <a:ea typeface="Myriad Pro" charset="0"/>
                <a:cs typeface="Myriad Pro" charset="0"/>
              </a:rPr>
              <a:t>Remember that formerly you, the Gentiles, . . . were at that time separate from Christ, excluded from the commonwealth of Israel, and strangers to </a:t>
            </a:r>
            <a:r>
              <a:rPr lang="en-US" sz="2400" u="sng" dirty="0">
                <a:latin typeface="Myriad Pro" charset="0"/>
                <a:ea typeface="Myriad Pro" charset="0"/>
                <a:cs typeface="Myriad Pro" charset="0"/>
              </a:rPr>
              <a:t>the covenants of promise</a:t>
            </a:r>
            <a:r>
              <a:rPr lang="en-US" sz="2400" dirty="0">
                <a:latin typeface="Myriad Pro" charset="0"/>
                <a:ea typeface="Myriad Pro" charset="0"/>
                <a:cs typeface="Myriad Pro" charset="0"/>
              </a:rPr>
              <a:t>, having no hope and without God in the world.  But now in Christ Jesus, you who formerly were far off have been brought near by the blood of Christ (NASB; Eph. 2:11a, 12-13). </a:t>
            </a:r>
          </a:p>
          <a:p>
            <a:endParaRPr lang="en-US" sz="1067" dirty="0">
              <a:latin typeface="Myriad Pro" charset="0"/>
              <a:ea typeface="Myriad Pro" charset="0"/>
              <a:cs typeface="Myriad Pro" charset="0"/>
            </a:endParaRPr>
          </a:p>
        </p:txBody>
      </p:sp>
    </p:spTree>
    <p:extLst>
      <p:ext uri="{BB962C8B-B14F-4D97-AF65-F5344CB8AC3E}">
        <p14:creationId xmlns:p14="http://schemas.microsoft.com/office/powerpoint/2010/main" val="427881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122174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3"/>
          <p:cNvSpPr>
            <a:spLocks noChangeArrowheads="1"/>
          </p:cNvSpPr>
          <p:nvPr/>
        </p:nvSpPr>
        <p:spPr bwMode="auto">
          <a:xfrm>
            <a:off x="609600" y="723900"/>
            <a:ext cx="1022985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4000" b="1" dirty="0">
                <a:solidFill>
                  <a:schemeClr val="bg1"/>
                </a:solidFill>
                <a:latin typeface="Aleo Light" charset="0"/>
              </a:rPr>
              <a:t>The hope that God has given that it is possible for us to be redeemed from our state of sin and misery consists in the gracious provisions of His covenants. </a:t>
            </a:r>
          </a:p>
          <a:p>
            <a:endParaRPr lang="en-US" sz="3200" b="1" dirty="0">
              <a:solidFill>
                <a:schemeClr val="bg1"/>
              </a:solidFill>
              <a:latin typeface="Aleo Light" charset="0"/>
            </a:endParaRPr>
          </a:p>
          <a:p>
            <a:endParaRPr lang="en-US" sz="2667" b="1" dirty="0">
              <a:solidFill>
                <a:schemeClr val="bg1"/>
              </a:solidFill>
              <a:latin typeface="Aleo Light"/>
            </a:endParaRPr>
          </a:p>
          <a:p>
            <a:endParaRPr lang="en-US" sz="2667" b="1" dirty="0">
              <a:solidFill>
                <a:schemeClr val="bg1"/>
              </a:solidFill>
              <a:latin typeface="Aleo Light" charset="0"/>
            </a:endParaRPr>
          </a:p>
          <a:p>
            <a:endParaRPr lang="en-US" sz="2133" b="1" i="1" dirty="0">
              <a:solidFill>
                <a:schemeClr val="bg1"/>
              </a:solidFill>
              <a:latin typeface="Aleo Light" charset="0"/>
            </a:endParaRPr>
          </a:p>
          <a:p>
            <a:endParaRPr lang="en-US" sz="2133" b="1" i="1" dirty="0">
              <a:solidFill>
                <a:schemeClr val="bg1"/>
              </a:solidFill>
              <a:latin typeface="Aleo Light" charset="0"/>
            </a:endParaRPr>
          </a:p>
          <a:p>
            <a:endParaRPr lang="en-US" sz="3200" i="1" dirty="0">
              <a:solidFill>
                <a:schemeClr val="bg1"/>
              </a:solidFill>
              <a:latin typeface="Aleo Light" charset="0"/>
            </a:endParaRPr>
          </a:p>
        </p:txBody>
      </p:sp>
    </p:spTree>
    <p:extLst>
      <p:ext uri="{BB962C8B-B14F-4D97-AF65-F5344CB8AC3E}">
        <p14:creationId xmlns:p14="http://schemas.microsoft.com/office/powerpoint/2010/main" val="2051957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38718" y="643467"/>
            <a:ext cx="2493435" cy="278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extBox 6"/>
          <p:cNvSpPr txBox="1">
            <a:spLocks noChangeArrowheads="1"/>
          </p:cNvSpPr>
          <p:nvPr/>
        </p:nvSpPr>
        <p:spPr bwMode="auto">
          <a:xfrm>
            <a:off x="0" y="990601"/>
            <a:ext cx="13003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altLang="x-none" sz="2667" b="1" dirty="0">
                <a:solidFill>
                  <a:schemeClr val="bg1"/>
                </a:solidFill>
                <a:latin typeface="Aleo Light" charset="0"/>
                <a:ea typeface="Aleo Light" charset="0"/>
                <a:cs typeface="Aleo Light" charset="0"/>
              </a:rPr>
              <a:t> </a:t>
            </a:r>
            <a:r>
              <a:rPr lang="en-US" altLang="x-none" sz="8000" b="1" dirty="0">
                <a:solidFill>
                  <a:schemeClr val="bg1"/>
                </a:solidFill>
                <a:latin typeface="Aleo Light" charset="0"/>
                <a:ea typeface="Aleo Light" charset="0"/>
                <a:cs typeface="Aleo Light" charset="0"/>
              </a:rPr>
              <a:t>34</a:t>
            </a:r>
          </a:p>
        </p:txBody>
      </p:sp>
      <p:sp>
        <p:nvSpPr>
          <p:cNvPr id="24579" name="Rectangle 7"/>
          <p:cNvSpPr>
            <a:spLocks noChangeArrowheads="1"/>
          </p:cNvSpPr>
          <p:nvPr/>
        </p:nvSpPr>
        <p:spPr bwMode="auto">
          <a:xfrm>
            <a:off x="1785258" y="279401"/>
            <a:ext cx="9695543" cy="772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3733" b="1" dirty="0">
                <a:solidFill>
                  <a:srgbClr val="5C8F6A"/>
                </a:solidFill>
                <a:latin typeface="Aleo Light" charset="0"/>
              </a:rPr>
              <a:t>What are the Davidic Covenant’s gracious provisions</a:t>
            </a:r>
            <a:r>
              <a:rPr lang="en-US" altLang="x-none" sz="3733" b="1" dirty="0">
                <a:solidFill>
                  <a:srgbClr val="5C8F6A"/>
                </a:solidFill>
                <a:latin typeface="Aleo Light" charset="0"/>
              </a:rPr>
              <a:t>?</a:t>
            </a:r>
          </a:p>
          <a:p>
            <a:endParaRPr lang="en-US" sz="1333" dirty="0">
              <a:latin typeface="Myriad Pro" charset="0"/>
              <a:ea typeface="Myriad Pro" charset="0"/>
              <a:cs typeface="Myriad Pro" charset="0"/>
            </a:endParaRPr>
          </a:p>
          <a:p>
            <a:r>
              <a:rPr lang="en-US" sz="2400" dirty="0">
                <a:latin typeface="Myriad Pro" charset="0"/>
              </a:rPr>
              <a:t>“Your house and your kingdom shall endure before Me forever;  your throne shall be established forever” (NASB; II Sam. 7:16).</a:t>
            </a:r>
          </a:p>
          <a:p>
            <a:endParaRPr lang="en-US" sz="2400" dirty="0">
              <a:latin typeface="Myriad Pro" charset="0"/>
            </a:endParaRPr>
          </a:p>
          <a:p>
            <a:r>
              <a:rPr lang="en-US" sz="2400" dirty="0">
                <a:latin typeface="Myriad Pro" charset="0"/>
              </a:rPr>
              <a:t>“I have made a covenant with My chosen; I have sworn to David My servant, I will establish your seed forever and build up your throne to all generations. . . .  My lovingkindness I will keep for him forever, and My covenant shall be confirmed to him. So I will establish his descendants forever and his throne as the days of heaven” (NASB; Ps. 89:3-4, 28-29).</a:t>
            </a:r>
          </a:p>
          <a:p>
            <a:endParaRPr lang="en-US" sz="2400" dirty="0">
              <a:latin typeface="Myriad Pro" charset="0"/>
            </a:endParaRPr>
          </a:p>
          <a:p>
            <a:r>
              <a:rPr lang="en-US" sz="2400" dirty="0">
                <a:latin typeface="Myriad Pro" charset="0"/>
              </a:rPr>
              <a:t>“He will be great and will be called the Son of the Most High; and the Lord God will give Him the throne of His father David; and He will reign over the house of Jacob forever, and His kingdom will have no end” </a:t>
            </a:r>
          </a:p>
          <a:p>
            <a:r>
              <a:rPr lang="en-US" sz="2400" dirty="0">
                <a:latin typeface="Myriad Pro" charset="0"/>
              </a:rPr>
              <a:t>(NASB; Lk. 1:32-33).</a:t>
            </a:r>
          </a:p>
          <a:p>
            <a:endParaRPr lang="en-US" sz="2400" dirty="0">
              <a:latin typeface="Myriad Pro" charset="0"/>
              <a:ea typeface="Myriad Pro" charset="0"/>
              <a:cs typeface="Myriad Pro" charset="0"/>
            </a:endParaRPr>
          </a:p>
          <a:p>
            <a:endParaRPr lang="en-US" sz="1333" dirty="0">
              <a:latin typeface="Myriad Pro" charset="0"/>
              <a:ea typeface="Myriad Pro" charset="0"/>
              <a:cs typeface="Myriad Pro" charset="0"/>
            </a:endParaRPr>
          </a:p>
          <a:p>
            <a:endParaRPr lang="en-US" sz="1067" dirty="0">
              <a:latin typeface="Myriad Pro" charset="0"/>
              <a:ea typeface="Myriad Pro" charset="0"/>
              <a:cs typeface="Myriad Pro" charset="0"/>
            </a:endParaRPr>
          </a:p>
        </p:txBody>
      </p:sp>
    </p:spTree>
    <p:extLst>
      <p:ext uri="{BB962C8B-B14F-4D97-AF65-F5344CB8AC3E}">
        <p14:creationId xmlns:p14="http://schemas.microsoft.com/office/powerpoint/2010/main" val="1127320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122174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3"/>
          <p:cNvSpPr>
            <a:spLocks noChangeArrowheads="1"/>
          </p:cNvSpPr>
          <p:nvPr/>
        </p:nvSpPr>
        <p:spPr bwMode="auto">
          <a:xfrm>
            <a:off x="711199" y="771309"/>
            <a:ext cx="10480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charset="0"/>
                <a:ea typeface="ヒラギノ角ゴ ProN W3" charset="-128"/>
                <a:cs typeface="ヒラギノ角ゴ ProN W3" charset="-128"/>
                <a:sym typeface="Arial" charset="0"/>
              </a:defRPr>
            </a:lvl1pPr>
            <a:lvl2pPr marL="742950" indent="-285750">
              <a:defRPr>
                <a:solidFill>
                  <a:srgbClr val="000000"/>
                </a:solidFill>
                <a:latin typeface="Arial" charset="0"/>
                <a:ea typeface="ヒラギノ角ゴ ProN W3" charset="-128"/>
                <a:cs typeface="ヒラギノ角ゴ ProN W3" charset="-128"/>
                <a:sym typeface="Arial" charset="0"/>
              </a:defRPr>
            </a:lvl2pPr>
            <a:lvl3pPr marL="1143000" indent="-228600">
              <a:defRPr>
                <a:solidFill>
                  <a:srgbClr val="000000"/>
                </a:solidFill>
                <a:latin typeface="Arial" charset="0"/>
                <a:ea typeface="ヒラギノ角ゴ ProN W3" charset="-128"/>
                <a:cs typeface="ヒラギノ角ゴ ProN W3" charset="-128"/>
                <a:sym typeface="Arial" charset="0"/>
              </a:defRPr>
            </a:lvl3pPr>
            <a:lvl4pPr marL="1600200" indent="-228600">
              <a:defRPr>
                <a:solidFill>
                  <a:srgbClr val="000000"/>
                </a:solidFill>
                <a:latin typeface="Arial" charset="0"/>
                <a:ea typeface="ヒラギノ角ゴ ProN W3" charset="-128"/>
                <a:cs typeface="ヒラギノ角ゴ ProN W3" charset="-128"/>
                <a:sym typeface="Arial" charset="0"/>
              </a:defRPr>
            </a:lvl4pPr>
            <a:lvl5pPr marL="2057400" indent="-228600">
              <a:defRPr>
                <a:solidFill>
                  <a:srgbClr val="000000"/>
                </a:solidFill>
                <a:latin typeface="Arial" charset="0"/>
                <a:ea typeface="ヒラギノ角ゴ ProN W3" charset="-128"/>
                <a:cs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cs typeface="ヒラギノ角ゴ ProN W3" charset="-128"/>
                <a:sym typeface="Arial" charset="0"/>
              </a:defRPr>
            </a:lvl9pPr>
          </a:lstStyle>
          <a:p>
            <a:r>
              <a:rPr lang="en-US" sz="4000" b="1" dirty="0">
                <a:solidFill>
                  <a:schemeClr val="bg1"/>
                </a:solidFill>
                <a:latin typeface="Aleo Light" charset="0"/>
              </a:rPr>
              <a:t>The Davidic Covenant’s gracious provisions are God’s promises that David’s seed, kingdom, and throne would be established forever, all of which are fulfilled in David’s ultimate descendant, the Lord Jesus Christ.</a:t>
            </a:r>
          </a:p>
          <a:p>
            <a:r>
              <a:rPr lang="en-US" sz="4000" b="1" dirty="0">
                <a:solidFill>
                  <a:schemeClr val="bg1"/>
                </a:solidFill>
                <a:latin typeface="Aleo Light" charset="0"/>
              </a:rPr>
              <a:t> </a:t>
            </a:r>
          </a:p>
          <a:p>
            <a:endParaRPr lang="en-US" sz="4000" b="1" dirty="0">
              <a:solidFill>
                <a:schemeClr val="bg1"/>
              </a:solidFill>
              <a:latin typeface="Aleo Light" charset="0"/>
            </a:endParaRPr>
          </a:p>
          <a:p>
            <a:endParaRPr lang="en-US" sz="2400" b="1" dirty="0">
              <a:solidFill>
                <a:schemeClr val="bg1"/>
              </a:solidFill>
              <a:latin typeface="Aleo Light" charset="0"/>
            </a:endParaRPr>
          </a:p>
          <a:p>
            <a:endParaRPr lang="en-US" sz="2667" b="1" dirty="0">
              <a:solidFill>
                <a:schemeClr val="bg1"/>
              </a:solidFill>
              <a:latin typeface="Aleo Light"/>
            </a:endParaRPr>
          </a:p>
          <a:p>
            <a:endParaRPr lang="en-US" sz="2667" b="1" dirty="0">
              <a:solidFill>
                <a:schemeClr val="bg1"/>
              </a:solidFill>
              <a:latin typeface="Aleo Light" charset="0"/>
            </a:endParaRPr>
          </a:p>
          <a:p>
            <a:endParaRPr lang="en-US" sz="2133" b="1" i="1" dirty="0">
              <a:solidFill>
                <a:schemeClr val="bg1"/>
              </a:solidFill>
              <a:latin typeface="Aleo Light" charset="0"/>
            </a:endParaRPr>
          </a:p>
          <a:p>
            <a:endParaRPr lang="en-US" sz="2133" b="1" i="1" dirty="0">
              <a:solidFill>
                <a:schemeClr val="bg1"/>
              </a:solidFill>
              <a:latin typeface="Aleo Light" charset="0"/>
            </a:endParaRPr>
          </a:p>
          <a:p>
            <a:endParaRPr lang="en-US" sz="3200" i="1" dirty="0">
              <a:solidFill>
                <a:schemeClr val="bg1"/>
              </a:solidFill>
              <a:latin typeface="Aleo Light" charset="0"/>
            </a:endParaRPr>
          </a:p>
        </p:txBody>
      </p:sp>
    </p:spTree>
    <p:extLst>
      <p:ext uri="{BB962C8B-B14F-4D97-AF65-F5344CB8AC3E}">
        <p14:creationId xmlns:p14="http://schemas.microsoft.com/office/powerpoint/2010/main" val="2841394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iterature, education, book, wisdom, flea market, old document, reading, binding, former, leather">
            <a:extLst>
              <a:ext uri="{FF2B5EF4-FFF2-40B4-BE49-F238E27FC236}">
                <a16:creationId xmlns:a16="http://schemas.microsoft.com/office/drawing/2014/main" id="{2126E2A8-4E58-475E-A00A-9ED86D853C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27" b="68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579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iterature, education, book, wisdom, flea market, old document, reading, binding, former, leather">
            <a:extLst>
              <a:ext uri="{FF2B5EF4-FFF2-40B4-BE49-F238E27FC236}">
                <a16:creationId xmlns:a16="http://schemas.microsoft.com/office/drawing/2014/main" id="{2126E2A8-4E58-475E-A00A-9ED86D853C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27" b="687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ile of books">
            <a:extLst>
              <a:ext uri="{FF2B5EF4-FFF2-40B4-BE49-F238E27FC236}">
                <a16:creationId xmlns:a16="http://schemas.microsoft.com/office/drawing/2014/main" id="{C886DFA9-099B-4B1E-ABE9-CD6ED47FA0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22" r="25967" b="1"/>
          <a:stretch/>
        </p:blipFill>
        <p:spPr bwMode="auto">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743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iterature, education, book, wisdom, flea market, old document, reading, binding, former, leather">
            <a:extLst>
              <a:ext uri="{FF2B5EF4-FFF2-40B4-BE49-F238E27FC236}">
                <a16:creationId xmlns:a16="http://schemas.microsoft.com/office/drawing/2014/main" id="{2126E2A8-4E58-475E-A00A-9ED86D853C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27" b="6873"/>
          <a:stretch/>
        </p:blipFill>
        <p:spPr bwMode="auto">
          <a:xfrm>
            <a:off x="0" y="4547"/>
            <a:ext cx="12191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ile of books">
            <a:extLst>
              <a:ext uri="{FF2B5EF4-FFF2-40B4-BE49-F238E27FC236}">
                <a16:creationId xmlns:a16="http://schemas.microsoft.com/office/drawing/2014/main" id="{C886DFA9-099B-4B1E-ABE9-CD6ED47FA0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22" r="25967" b="1"/>
          <a:stretch/>
        </p:blipFill>
        <p:spPr bwMode="auto">
          <a:xfrm>
            <a:off x="5063089" y="4543"/>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atholic Culture: Inspiration for Salvation God Adonai Allah Alaha ...">
            <a:extLst>
              <a:ext uri="{FF2B5EF4-FFF2-40B4-BE49-F238E27FC236}">
                <a16:creationId xmlns:a16="http://schemas.microsoft.com/office/drawing/2014/main" id="{8D66AA16-72EA-404F-AC8E-D6A37F6E9C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9381" y="1524308"/>
            <a:ext cx="3181119" cy="4241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718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Treasury of David">
            <a:extLst>
              <a:ext uri="{FF2B5EF4-FFF2-40B4-BE49-F238E27FC236}">
                <a16:creationId xmlns:a16="http://schemas.microsoft.com/office/drawing/2014/main" id="{62523244-82B3-4517-9ACB-3495CA867B1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28800" y="457200"/>
            <a:ext cx="5943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60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545431" y="1339516"/>
            <a:ext cx="12343125" cy="50739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20000"/>
              </a:lnSpc>
              <a:buNone/>
            </a:pPr>
            <a:endParaRPr lang="en-US" spc="600" dirty="0">
              <a:solidFill>
                <a:schemeClr val="bg1"/>
              </a:solidFill>
            </a:endParaRP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1267296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545431" y="1339516"/>
            <a:ext cx="12343125" cy="507396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00000"/>
              </a:lnSpc>
              <a:spcBef>
                <a:spcPts val="0"/>
              </a:spcBef>
              <a:buNone/>
              <a:tabLst>
                <a:tab pos="1716088" algn="l"/>
                <a:tab pos="2971800" algn="l"/>
              </a:tabLst>
            </a:pPr>
            <a:r>
              <a:rPr lang="en-US" sz="3000" b="1" spc="600" dirty="0">
                <a:solidFill>
                  <a:schemeClr val="bg1"/>
                </a:solidFill>
              </a:rPr>
              <a:t>1-2 	The Gateway to the Psalter</a:t>
            </a:r>
          </a:p>
          <a:p>
            <a:pPr marL="0" indent="0">
              <a:lnSpc>
                <a:spcPct val="100000"/>
              </a:lnSpc>
              <a:spcBef>
                <a:spcPts val="0"/>
              </a:spcBef>
              <a:buNone/>
              <a:tabLst>
                <a:tab pos="1716088" algn="l"/>
                <a:tab pos="2971800" algn="l"/>
              </a:tabLst>
            </a:pPr>
            <a:r>
              <a:rPr lang="en-US" sz="3000" b="1" spc="600" dirty="0">
                <a:solidFill>
                  <a:schemeClr val="bg1"/>
                </a:solidFill>
              </a:rPr>
              <a:t>3-5 	The the Worst Possible Day</a:t>
            </a:r>
          </a:p>
          <a:p>
            <a:pPr marL="0" indent="0">
              <a:lnSpc>
                <a:spcPct val="100000"/>
              </a:lnSpc>
              <a:spcBef>
                <a:spcPts val="0"/>
              </a:spcBef>
              <a:buNone/>
              <a:tabLst>
                <a:tab pos="1716088" algn="l"/>
                <a:tab pos="2971800" algn="l"/>
              </a:tabLst>
            </a:pPr>
            <a:r>
              <a:rPr lang="en-US" sz="3000" b="1" spc="600" dirty="0">
                <a:solidFill>
                  <a:schemeClr val="bg1"/>
                </a:solidFill>
              </a:rPr>
              <a:t>6	The Deepest Possible Anxiety</a:t>
            </a:r>
          </a:p>
          <a:p>
            <a:pPr marL="0" indent="0">
              <a:lnSpc>
                <a:spcPct val="100000"/>
              </a:lnSpc>
              <a:spcBef>
                <a:spcPts val="0"/>
              </a:spcBef>
              <a:buNone/>
              <a:tabLst>
                <a:tab pos="1716088" algn="l"/>
                <a:tab pos="2971800" algn="l"/>
              </a:tabLst>
            </a:pPr>
            <a:r>
              <a:rPr lang="en-US" sz="3000" b="1" spc="600" dirty="0">
                <a:solidFill>
                  <a:schemeClr val="bg1"/>
                </a:solidFill>
              </a:rPr>
              <a:t>7-9	Taking Refuge in the Righteous Judge</a:t>
            </a:r>
          </a:p>
          <a:p>
            <a:pPr marL="0" indent="0">
              <a:lnSpc>
                <a:spcPct val="100000"/>
              </a:lnSpc>
              <a:spcBef>
                <a:spcPts val="0"/>
              </a:spcBef>
              <a:buNone/>
              <a:tabLst>
                <a:tab pos="1716088" algn="l"/>
                <a:tab pos="2971800" algn="l"/>
              </a:tabLst>
            </a:pPr>
            <a:r>
              <a:rPr lang="en-US" sz="3000" b="1" spc="600" dirty="0">
                <a:solidFill>
                  <a:schemeClr val="bg1"/>
                </a:solidFill>
              </a:rPr>
              <a:t>10-14	</a:t>
            </a:r>
            <a:r>
              <a:rPr lang="en-US" sz="3000" b="1" spc="300" dirty="0">
                <a:solidFill>
                  <a:schemeClr val="bg1"/>
                </a:solidFill>
              </a:rPr>
              <a:t>Lamenting the Ways of the Wicked</a:t>
            </a:r>
          </a:p>
          <a:p>
            <a:pPr marL="0" indent="0">
              <a:lnSpc>
                <a:spcPct val="100000"/>
              </a:lnSpc>
              <a:spcBef>
                <a:spcPts val="0"/>
              </a:spcBef>
              <a:buNone/>
              <a:tabLst>
                <a:tab pos="1716088" algn="l"/>
                <a:tab pos="2971800" algn="l"/>
              </a:tabLst>
            </a:pPr>
            <a:r>
              <a:rPr lang="en-US" sz="3000" b="1" spc="600" dirty="0">
                <a:solidFill>
                  <a:schemeClr val="bg1"/>
                </a:solidFill>
              </a:rPr>
              <a:t>15-18	Longing and Love for the </a:t>
            </a:r>
            <a:r>
              <a:rPr lang="en-US" b="1" spc="600" dirty="0">
                <a:solidFill>
                  <a:schemeClr val="bg1"/>
                </a:solidFill>
              </a:rPr>
              <a:t>LORD</a:t>
            </a:r>
          </a:p>
          <a:p>
            <a:pPr marL="0" indent="0">
              <a:lnSpc>
                <a:spcPct val="100000"/>
              </a:lnSpc>
              <a:spcBef>
                <a:spcPts val="0"/>
              </a:spcBef>
              <a:buNone/>
              <a:tabLst>
                <a:tab pos="1716088" algn="l"/>
                <a:tab pos="2971800" algn="l"/>
              </a:tabLst>
            </a:pPr>
            <a:r>
              <a:rPr lang="en-US" sz="3000" b="1" spc="600" dirty="0">
                <a:solidFill>
                  <a:schemeClr val="bg1"/>
                </a:solidFill>
              </a:rPr>
              <a:t>19   	Responding to Revelation</a:t>
            </a:r>
          </a:p>
          <a:p>
            <a:pPr marL="0" indent="0">
              <a:lnSpc>
                <a:spcPct val="100000"/>
              </a:lnSpc>
              <a:spcBef>
                <a:spcPts val="0"/>
              </a:spcBef>
              <a:buNone/>
              <a:tabLst>
                <a:tab pos="1716088" algn="l"/>
                <a:tab pos="2971800" algn="l"/>
              </a:tabLst>
            </a:pPr>
            <a:r>
              <a:rPr lang="en-US" sz="3000" b="1" spc="600" dirty="0">
                <a:solidFill>
                  <a:schemeClr val="bg1"/>
                </a:solidFill>
              </a:rPr>
              <a:t>20-24	Concerning the King’s Victory!</a:t>
            </a:r>
          </a:p>
          <a:p>
            <a:pPr marL="0" indent="0">
              <a:lnSpc>
                <a:spcPct val="100000"/>
              </a:lnSpc>
              <a:spcBef>
                <a:spcPts val="0"/>
              </a:spcBef>
              <a:buNone/>
              <a:tabLst>
                <a:tab pos="1601788" algn="l"/>
              </a:tabLst>
            </a:pPr>
            <a:r>
              <a:rPr lang="en-US" sz="3000" b="1" spc="600" dirty="0">
                <a:solidFill>
                  <a:schemeClr val="bg1"/>
                </a:solidFill>
              </a:rPr>
              <a:t>25-31	 </a:t>
            </a:r>
            <a:r>
              <a:rPr lang="en-US" sz="3000" b="1" i="1" spc="600" dirty="0">
                <a:solidFill>
                  <a:schemeClr val="bg1"/>
                </a:solidFill>
              </a:rPr>
              <a:t>Let Me Never be Ashamed</a:t>
            </a:r>
            <a:endParaRPr lang="en-US" sz="3000" b="1" spc="600" dirty="0">
              <a:solidFill>
                <a:schemeClr val="bg1"/>
              </a:solidFill>
            </a:endParaRPr>
          </a:p>
          <a:p>
            <a:pPr marL="0" indent="0">
              <a:lnSpc>
                <a:spcPct val="100000"/>
              </a:lnSpc>
              <a:spcBef>
                <a:spcPts val="0"/>
              </a:spcBef>
              <a:buNone/>
              <a:tabLst>
                <a:tab pos="1601788" algn="l"/>
              </a:tabLst>
            </a:pPr>
            <a:r>
              <a:rPr lang="en-US" sz="3000" b="1" spc="600" dirty="0">
                <a:solidFill>
                  <a:schemeClr val="bg1"/>
                </a:solidFill>
              </a:rPr>
              <a:t>32-34	 Singing of Deliverance</a:t>
            </a:r>
          </a:p>
          <a:p>
            <a:pPr marL="0" indent="0">
              <a:lnSpc>
                <a:spcPct val="100000"/>
              </a:lnSpc>
              <a:spcBef>
                <a:spcPts val="0"/>
              </a:spcBef>
              <a:buNone/>
              <a:tabLst>
                <a:tab pos="1716088" algn="l"/>
                <a:tab pos="2971800" algn="l"/>
              </a:tabLst>
            </a:pPr>
            <a:r>
              <a:rPr lang="en-US" sz="3000" b="1" spc="600" dirty="0">
                <a:solidFill>
                  <a:schemeClr val="bg1"/>
                </a:solidFill>
              </a:rPr>
              <a:t>			  </a:t>
            </a:r>
          </a:p>
          <a:p>
            <a:pPr marL="0" indent="0">
              <a:lnSpc>
                <a:spcPct val="120000"/>
              </a:lnSpc>
              <a:buNone/>
            </a:pPr>
            <a:endParaRPr lang="en-US" spc="600" dirty="0">
              <a:solidFill>
                <a:schemeClr val="bg1"/>
              </a:solidFill>
            </a:endParaRP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3616181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254467" y="1138062"/>
            <a:ext cx="12343125" cy="50739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00000"/>
              </a:lnSpc>
              <a:spcBef>
                <a:spcPts val="0"/>
              </a:spcBef>
              <a:buNone/>
              <a:tabLst>
                <a:tab pos="1716088" algn="l"/>
                <a:tab pos="2971800" algn="l"/>
              </a:tabLst>
            </a:pPr>
            <a:r>
              <a:rPr lang="en-US" sz="4400" b="1" spc="600" dirty="0">
                <a:solidFill>
                  <a:schemeClr val="bg1"/>
                </a:solidFill>
              </a:rPr>
              <a:t> 35-41  </a:t>
            </a:r>
          </a:p>
          <a:p>
            <a:pPr marL="0" indent="0">
              <a:lnSpc>
                <a:spcPct val="100000"/>
              </a:lnSpc>
              <a:spcBef>
                <a:spcPts val="0"/>
              </a:spcBef>
              <a:buNone/>
              <a:tabLst>
                <a:tab pos="1716088" algn="l"/>
                <a:tab pos="2971800" algn="l"/>
              </a:tabLst>
            </a:pPr>
            <a:endParaRPr lang="en-US" sz="4000" b="1" spc="600" dirty="0">
              <a:solidFill>
                <a:schemeClr val="bg1"/>
              </a:solidFill>
            </a:endParaRPr>
          </a:p>
          <a:p>
            <a:pPr marL="0" indent="0">
              <a:lnSpc>
                <a:spcPct val="100000"/>
              </a:lnSpc>
              <a:spcBef>
                <a:spcPts val="0"/>
              </a:spcBef>
              <a:buNone/>
              <a:tabLst>
                <a:tab pos="1716088" algn="l"/>
                <a:tab pos="2971800" algn="l"/>
              </a:tabLst>
            </a:pPr>
            <a:r>
              <a:rPr lang="en-US" sz="4000" b="1" spc="600" dirty="0">
                <a:solidFill>
                  <a:schemeClr val="bg1"/>
                </a:solidFill>
              </a:rPr>
              <a:t>   </a:t>
            </a: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2674572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254467" y="1138062"/>
            <a:ext cx="12343125" cy="50739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00000"/>
              </a:lnSpc>
              <a:spcBef>
                <a:spcPts val="0"/>
              </a:spcBef>
              <a:buNone/>
              <a:tabLst>
                <a:tab pos="1716088" algn="l"/>
                <a:tab pos="2971800" algn="l"/>
              </a:tabLst>
            </a:pPr>
            <a:r>
              <a:rPr lang="en-US" sz="4400" b="1" spc="600" dirty="0">
                <a:solidFill>
                  <a:schemeClr val="bg1"/>
                </a:solidFill>
              </a:rPr>
              <a:t> 35-41  These psalms. . . </a:t>
            </a:r>
          </a:p>
          <a:p>
            <a:pPr marL="0" indent="0">
              <a:lnSpc>
                <a:spcPct val="100000"/>
              </a:lnSpc>
              <a:spcBef>
                <a:spcPts val="0"/>
              </a:spcBef>
              <a:buNone/>
              <a:tabLst>
                <a:tab pos="1716088" algn="l"/>
                <a:tab pos="2971800" algn="l"/>
              </a:tabLst>
            </a:pPr>
            <a:endParaRPr lang="en-US" sz="4000" b="1" spc="600" dirty="0">
              <a:solidFill>
                <a:schemeClr val="bg1"/>
              </a:solidFill>
            </a:endParaRPr>
          </a:p>
          <a:p>
            <a:pPr marL="0" indent="0">
              <a:lnSpc>
                <a:spcPct val="100000"/>
              </a:lnSpc>
              <a:spcBef>
                <a:spcPts val="0"/>
              </a:spcBef>
              <a:buNone/>
              <a:tabLst>
                <a:tab pos="1716088" algn="l"/>
                <a:tab pos="2971800" algn="l"/>
              </a:tabLst>
            </a:pPr>
            <a:r>
              <a:rPr lang="en-US" sz="4000" b="1" spc="600" dirty="0">
                <a:solidFill>
                  <a:schemeClr val="bg1"/>
                </a:solidFill>
              </a:rPr>
              <a:t>   Bracket a particular experience</a:t>
            </a:r>
          </a:p>
          <a:p>
            <a:pPr marL="0" indent="0">
              <a:lnSpc>
                <a:spcPct val="100000"/>
              </a:lnSpc>
              <a:spcBef>
                <a:spcPts val="0"/>
              </a:spcBef>
              <a:buNone/>
              <a:tabLst>
                <a:tab pos="1716088" algn="l"/>
                <a:tab pos="2971800" algn="l"/>
              </a:tabLst>
            </a:pPr>
            <a:r>
              <a:rPr lang="en-US" sz="4000" b="1" spc="600" dirty="0">
                <a:solidFill>
                  <a:schemeClr val="bg1"/>
                </a:solidFill>
              </a:rPr>
              <a:t>       in the life of the King(35:19; 41:9).</a:t>
            </a:r>
          </a:p>
          <a:p>
            <a:pPr marL="0" indent="0">
              <a:lnSpc>
                <a:spcPct val="100000"/>
              </a:lnSpc>
              <a:spcBef>
                <a:spcPts val="0"/>
              </a:spcBef>
              <a:buNone/>
              <a:tabLst>
                <a:tab pos="1716088" algn="l"/>
                <a:tab pos="2971800" algn="l"/>
              </a:tabLst>
            </a:pPr>
            <a:endParaRPr lang="en-US" sz="4000" b="1" spc="600" dirty="0">
              <a:solidFill>
                <a:schemeClr val="bg1"/>
              </a:solidFill>
            </a:endParaRP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2197759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254467" y="1138062"/>
            <a:ext cx="12343125" cy="50739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00000"/>
              </a:lnSpc>
              <a:spcBef>
                <a:spcPts val="0"/>
              </a:spcBef>
              <a:buNone/>
              <a:tabLst>
                <a:tab pos="1716088" algn="l"/>
                <a:tab pos="2971800" algn="l"/>
              </a:tabLst>
            </a:pPr>
            <a:r>
              <a:rPr lang="en-US" sz="4400" b="1" spc="600" dirty="0">
                <a:solidFill>
                  <a:schemeClr val="bg1"/>
                </a:solidFill>
              </a:rPr>
              <a:t> 35-41  These psalms. . . </a:t>
            </a:r>
          </a:p>
          <a:p>
            <a:pPr marL="0" indent="0">
              <a:lnSpc>
                <a:spcPct val="100000"/>
              </a:lnSpc>
              <a:spcBef>
                <a:spcPts val="0"/>
              </a:spcBef>
              <a:buNone/>
              <a:tabLst>
                <a:tab pos="1716088" algn="l"/>
                <a:tab pos="2971800" algn="l"/>
              </a:tabLst>
            </a:pPr>
            <a:endParaRPr lang="en-US" sz="4000" b="1" spc="600" dirty="0">
              <a:solidFill>
                <a:schemeClr val="bg1"/>
              </a:solidFill>
            </a:endParaRPr>
          </a:p>
          <a:p>
            <a:pPr marL="0" indent="0">
              <a:lnSpc>
                <a:spcPct val="100000"/>
              </a:lnSpc>
              <a:spcBef>
                <a:spcPts val="0"/>
              </a:spcBef>
              <a:buNone/>
              <a:tabLst>
                <a:tab pos="1716088" algn="l"/>
                <a:tab pos="2971800" algn="l"/>
              </a:tabLst>
            </a:pPr>
            <a:r>
              <a:rPr lang="en-US" sz="4000" b="1" spc="600" dirty="0">
                <a:solidFill>
                  <a:schemeClr val="bg1"/>
                </a:solidFill>
              </a:rPr>
              <a:t>   The King Smitten, Even by His Friends 	(35:19; 41:9).</a:t>
            </a:r>
          </a:p>
          <a:p>
            <a:pPr marL="0" indent="0">
              <a:lnSpc>
                <a:spcPct val="100000"/>
              </a:lnSpc>
              <a:spcBef>
                <a:spcPts val="0"/>
              </a:spcBef>
              <a:buNone/>
              <a:tabLst>
                <a:tab pos="1716088" algn="l"/>
                <a:tab pos="2971800" algn="l"/>
              </a:tabLst>
            </a:pPr>
            <a:endParaRPr lang="en-US" sz="4000" b="1" spc="600" dirty="0">
              <a:solidFill>
                <a:schemeClr val="bg1"/>
              </a:solidFill>
            </a:endParaRP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2438399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itting, small, fruit, food&#10;&#10;Description automatically generated">
            <a:extLst>
              <a:ext uri="{FF2B5EF4-FFF2-40B4-BE49-F238E27FC236}">
                <a16:creationId xmlns:a16="http://schemas.microsoft.com/office/drawing/2014/main" id="{900AC033-0985-A947-9EB1-3DE35607530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3810"/>
            <a:ext cx="12192000" cy="6858001"/>
          </a:xfrm>
          <a:prstGeom prst="rect">
            <a:avLst/>
          </a:prstGeom>
        </p:spPr>
      </p:pic>
      <p:pic>
        <p:nvPicPr>
          <p:cNvPr id="4" name="Picture 3">
            <a:extLst>
              <a:ext uri="{FF2B5EF4-FFF2-40B4-BE49-F238E27FC236}">
                <a16:creationId xmlns:a16="http://schemas.microsoft.com/office/drawing/2014/main" id="{B88BAAE2-81DD-DD47-AF4B-9520243A4EE6}"/>
              </a:ext>
            </a:extLst>
          </p:cNvPr>
          <p:cNvPicPr>
            <a:picLocks noChangeAspect="1"/>
          </p:cNvPicPr>
          <p:nvPr/>
        </p:nvPicPr>
        <p:blipFill>
          <a:blip r:embed="rId3"/>
          <a:stretch>
            <a:fillRect/>
          </a:stretch>
        </p:blipFill>
        <p:spPr>
          <a:xfrm>
            <a:off x="0" y="-7619"/>
            <a:ext cx="12458645" cy="6858000"/>
          </a:xfrm>
          <a:prstGeom prst="rect">
            <a:avLst/>
          </a:prstGeom>
        </p:spPr>
      </p:pic>
      <p:cxnSp>
        <p:nvCxnSpPr>
          <p:cNvPr id="10" name="Straight Connector 9">
            <a:extLst>
              <a:ext uri="{FF2B5EF4-FFF2-40B4-BE49-F238E27FC236}">
                <a16:creationId xmlns:a16="http://schemas.microsoft.com/office/drawing/2014/main" id="{7CB384DC-85EB-E945-8361-2E82B9E98880}"/>
              </a:ext>
            </a:extLst>
          </p:cNvPr>
          <p:cNvCxnSpPr>
            <a:cxnSpLocks/>
          </p:cNvCxnSpPr>
          <p:nvPr/>
        </p:nvCxnSpPr>
        <p:spPr>
          <a:xfrm>
            <a:off x="696557" y="1471267"/>
            <a:ext cx="4897793" cy="0"/>
          </a:xfrm>
          <a:prstGeom prst="line">
            <a:avLst/>
          </a:prstGeom>
          <a:ln w="88900">
            <a:solidFill>
              <a:srgbClr val="638200"/>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371E70DE-CD61-8845-8BB1-29D641D3DBC2}"/>
              </a:ext>
            </a:extLst>
          </p:cNvPr>
          <p:cNvSpPr txBox="1">
            <a:spLocks/>
          </p:cNvSpPr>
          <p:nvPr/>
        </p:nvSpPr>
        <p:spPr>
          <a:xfrm>
            <a:off x="254467" y="1138062"/>
            <a:ext cx="12343125" cy="5073967"/>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b="1" spc="600" dirty="0">
              <a:solidFill>
                <a:schemeClr val="bg1"/>
              </a:solidFill>
            </a:endParaRPr>
          </a:p>
          <a:p>
            <a:pPr marL="0" indent="0">
              <a:lnSpc>
                <a:spcPct val="100000"/>
              </a:lnSpc>
              <a:spcBef>
                <a:spcPts val="0"/>
              </a:spcBef>
              <a:buNone/>
              <a:tabLst>
                <a:tab pos="1716088" algn="l"/>
                <a:tab pos="2971800" algn="l"/>
              </a:tabLst>
            </a:pPr>
            <a:r>
              <a:rPr lang="en-US" sz="4400" b="1" spc="600" dirty="0">
                <a:solidFill>
                  <a:schemeClr val="bg1"/>
                </a:solidFill>
              </a:rPr>
              <a:t> 35-41  These psalms. . . </a:t>
            </a:r>
          </a:p>
          <a:p>
            <a:pPr marL="0" indent="0">
              <a:lnSpc>
                <a:spcPct val="100000"/>
              </a:lnSpc>
              <a:spcBef>
                <a:spcPts val="0"/>
              </a:spcBef>
              <a:buNone/>
              <a:tabLst>
                <a:tab pos="1716088" algn="l"/>
                <a:tab pos="2971800" algn="l"/>
              </a:tabLst>
            </a:pPr>
            <a:endParaRPr lang="en-US" sz="4000" b="1" spc="600" dirty="0">
              <a:solidFill>
                <a:schemeClr val="bg1"/>
              </a:solidFill>
            </a:endParaRPr>
          </a:p>
          <a:p>
            <a:pPr marL="0" indent="0">
              <a:lnSpc>
                <a:spcPct val="100000"/>
              </a:lnSpc>
              <a:spcBef>
                <a:spcPts val="0"/>
              </a:spcBef>
              <a:buNone/>
              <a:tabLst>
                <a:tab pos="1716088" algn="l"/>
                <a:tab pos="2971800" algn="l"/>
              </a:tabLst>
            </a:pPr>
            <a:r>
              <a:rPr lang="en-US" sz="4000" b="1" spc="600" dirty="0">
                <a:solidFill>
                  <a:schemeClr val="bg1"/>
                </a:solidFill>
              </a:rPr>
              <a:t>   The King Smitten, Even by His Friends 	(35:19; 41:9).</a:t>
            </a:r>
          </a:p>
          <a:p>
            <a:pPr marL="0" indent="0">
              <a:lnSpc>
                <a:spcPct val="100000"/>
              </a:lnSpc>
              <a:spcBef>
                <a:spcPts val="0"/>
              </a:spcBef>
              <a:buNone/>
              <a:tabLst>
                <a:tab pos="1716088" algn="l"/>
                <a:tab pos="2971800" algn="l"/>
              </a:tabLst>
            </a:pPr>
            <a:endParaRPr lang="en-US" sz="4000" b="1" spc="600" dirty="0">
              <a:solidFill>
                <a:schemeClr val="bg1"/>
              </a:solidFill>
            </a:endParaRPr>
          </a:p>
          <a:p>
            <a:pPr marL="0" indent="0">
              <a:lnSpc>
                <a:spcPct val="100000"/>
              </a:lnSpc>
              <a:spcBef>
                <a:spcPts val="0"/>
              </a:spcBef>
              <a:buNone/>
              <a:tabLst>
                <a:tab pos="1716088" algn="l"/>
                <a:tab pos="2971800" algn="l"/>
              </a:tabLst>
            </a:pPr>
            <a:r>
              <a:rPr lang="en-US" sz="4000" b="1" spc="600" dirty="0">
                <a:solidFill>
                  <a:schemeClr val="bg1"/>
                </a:solidFill>
              </a:rPr>
              <a:t>   Contain the King’s pre-incarnate</a:t>
            </a:r>
          </a:p>
          <a:p>
            <a:pPr marL="0" indent="0">
              <a:lnSpc>
                <a:spcPct val="100000"/>
              </a:lnSpc>
              <a:spcBef>
                <a:spcPts val="0"/>
              </a:spcBef>
              <a:buNone/>
              <a:tabLst>
                <a:tab pos="1716088" algn="l"/>
                <a:tab pos="2971800" algn="l"/>
              </a:tabLst>
            </a:pPr>
            <a:r>
              <a:rPr lang="en-US" sz="4000" b="1" spc="600" dirty="0">
                <a:solidFill>
                  <a:schemeClr val="bg1"/>
                </a:solidFill>
              </a:rPr>
              <a:t>       commitment to this very experience </a:t>
            </a:r>
          </a:p>
          <a:p>
            <a:pPr marL="0" indent="0">
              <a:lnSpc>
                <a:spcPct val="100000"/>
              </a:lnSpc>
              <a:spcBef>
                <a:spcPts val="0"/>
              </a:spcBef>
              <a:buNone/>
              <a:tabLst>
                <a:tab pos="1716088" algn="l"/>
                <a:tab pos="2971800" algn="l"/>
              </a:tabLst>
            </a:pPr>
            <a:r>
              <a:rPr lang="en-US" sz="4000" b="1" spc="600" dirty="0">
                <a:solidFill>
                  <a:schemeClr val="bg1"/>
                </a:solidFill>
              </a:rPr>
              <a:t>       (40:6-8).</a:t>
            </a:r>
            <a:endParaRPr lang="en-US" sz="4000" spc="600" dirty="0">
              <a:solidFill>
                <a:schemeClr val="bg1"/>
              </a:solidFill>
            </a:endParaRPr>
          </a:p>
        </p:txBody>
      </p:sp>
      <p:pic>
        <p:nvPicPr>
          <p:cNvPr id="18" name="Picture 17" descr="A picture containing drawing&#10;&#10;Description automatically generated">
            <a:extLst>
              <a:ext uri="{FF2B5EF4-FFF2-40B4-BE49-F238E27FC236}">
                <a16:creationId xmlns:a16="http://schemas.microsoft.com/office/drawing/2014/main" id="{80F9420F-91AB-4C94-B333-6DBAFC04FDD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195" y="64902"/>
            <a:ext cx="2364784" cy="1340490"/>
          </a:xfrm>
          <a:prstGeom prst="rect">
            <a:avLst/>
          </a:prstGeom>
        </p:spPr>
      </p:pic>
      <p:sp>
        <p:nvSpPr>
          <p:cNvPr id="2" name="TextBox 1">
            <a:extLst>
              <a:ext uri="{FF2B5EF4-FFF2-40B4-BE49-F238E27FC236}">
                <a16:creationId xmlns:a16="http://schemas.microsoft.com/office/drawing/2014/main" id="{25065B60-4615-4C80-B990-A3513EDB1CAE}"/>
              </a:ext>
            </a:extLst>
          </p:cNvPr>
          <p:cNvSpPr txBox="1"/>
          <p:nvPr/>
        </p:nvSpPr>
        <p:spPr>
          <a:xfrm>
            <a:off x="3779410" y="645971"/>
            <a:ext cx="8158123" cy="830997"/>
          </a:xfrm>
          <a:prstGeom prst="rect">
            <a:avLst/>
          </a:prstGeom>
          <a:noFill/>
        </p:spPr>
        <p:txBody>
          <a:bodyPr wrap="square" rtlCol="0">
            <a:spAutoFit/>
          </a:bodyPr>
          <a:lstStyle/>
          <a:p>
            <a:r>
              <a:rPr lang="en-US" sz="4800" b="1" dirty="0"/>
              <a:t>     Book 1: The King Preserved</a:t>
            </a:r>
          </a:p>
        </p:txBody>
      </p:sp>
    </p:spTree>
    <p:extLst>
      <p:ext uri="{BB962C8B-B14F-4D97-AF65-F5344CB8AC3E}">
        <p14:creationId xmlns:p14="http://schemas.microsoft.com/office/powerpoint/2010/main" val="2607923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413396-728F-437B-A511-28FE967954E0}"/>
              </a:ext>
            </a:extLst>
          </p:cNvPr>
          <p:cNvSpPr txBox="1"/>
          <p:nvPr/>
        </p:nvSpPr>
        <p:spPr>
          <a:xfrm>
            <a:off x="613064" y="862445"/>
            <a:ext cx="11180618" cy="1569660"/>
          </a:xfrm>
          <a:prstGeom prst="rect">
            <a:avLst/>
          </a:prstGeom>
          <a:noFill/>
        </p:spPr>
        <p:txBody>
          <a:bodyPr wrap="square" rtlCol="0">
            <a:spAutoFit/>
          </a:bodyPr>
          <a:lstStyle/>
          <a:p>
            <a:endParaRPr lang="en-US" sz="3200" b="1" dirty="0">
              <a:solidFill>
                <a:schemeClr val="bg1"/>
              </a:solidFill>
            </a:endParaRPr>
          </a:p>
          <a:p>
            <a:endParaRPr lang="en-US" sz="3200" b="1" dirty="0">
              <a:solidFill>
                <a:schemeClr val="bg1"/>
              </a:solidFill>
            </a:endParaRPr>
          </a:p>
          <a:p>
            <a:r>
              <a:rPr lang="en-US" sz="3200" b="1" dirty="0">
                <a:solidFill>
                  <a:schemeClr val="bg1"/>
                </a:solidFill>
              </a:rPr>
              <a:t>	</a:t>
            </a:r>
            <a:endParaRPr lang="en-US" sz="3600" b="1" dirty="0">
              <a:solidFill>
                <a:schemeClr val="bg1"/>
              </a:solidFill>
            </a:endParaRPr>
          </a:p>
        </p:txBody>
      </p:sp>
    </p:spTree>
    <p:extLst>
      <p:ext uri="{BB962C8B-B14F-4D97-AF65-F5344CB8AC3E}">
        <p14:creationId xmlns:p14="http://schemas.microsoft.com/office/powerpoint/2010/main" val="819937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le of books">
            <a:extLst>
              <a:ext uri="{FF2B5EF4-FFF2-40B4-BE49-F238E27FC236}">
                <a16:creationId xmlns:a16="http://schemas.microsoft.com/office/drawing/2014/main" id="{BE097AFC-D4A9-4FE0-ADE6-8C88189BE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611"/>
            <a:ext cx="13205582" cy="7428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16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TotalTime>
  <Words>900</Words>
  <Application>Microsoft Office PowerPoint</Application>
  <PresentationFormat>Widescreen</PresentationFormat>
  <Paragraphs>92</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Aleo Light</vt:lpstr>
      <vt:lpstr>Arial</vt:lpstr>
      <vt:lpstr>Calibri</vt:lpstr>
      <vt:lpstr>Calibri Light</vt:lpstr>
      <vt:lpstr>Cambria</vt:lpstr>
      <vt:lpstr>Myriad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Minnick</dc:creator>
  <cp:lastModifiedBy>Mark Minnick</cp:lastModifiedBy>
  <cp:revision>8</cp:revision>
  <cp:lastPrinted>2021-08-26T13:27:25Z</cp:lastPrinted>
  <dcterms:created xsi:type="dcterms:W3CDTF">2021-08-25T14:25:32Z</dcterms:created>
  <dcterms:modified xsi:type="dcterms:W3CDTF">2021-08-29T20:24:42Z</dcterms:modified>
</cp:coreProperties>
</file>