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78" r:id="rId2"/>
    <p:sldId id="1187" r:id="rId3"/>
    <p:sldId id="258" r:id="rId4"/>
    <p:sldId id="1186" r:id="rId5"/>
    <p:sldId id="1179" r:id="rId6"/>
    <p:sldId id="1180" r:id="rId7"/>
    <p:sldId id="1181" r:id="rId8"/>
    <p:sldId id="1182" r:id="rId9"/>
    <p:sldId id="1183" r:id="rId10"/>
    <p:sldId id="1184" r:id="rId11"/>
    <p:sldId id="1185" r:id="rId12"/>
    <p:sldId id="1191" r:id="rId13"/>
    <p:sldId id="1203" r:id="rId14"/>
    <p:sldId id="1197" r:id="rId15"/>
    <p:sldId id="1202" r:id="rId16"/>
    <p:sldId id="1194" r:id="rId17"/>
    <p:sldId id="1196" r:id="rId18"/>
    <p:sldId id="1198" r:id="rId19"/>
    <p:sldId id="1199" r:id="rId20"/>
    <p:sldId id="1200" r:id="rId21"/>
    <p:sldId id="1201" r:id="rId22"/>
    <p:sldId id="1188" r:id="rId23"/>
    <p:sldId id="1192" r:id="rId24"/>
    <p:sldId id="118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CF8D-0029-4960-B82D-5B0126F54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8D310-755C-4A38-AF4C-6FC8CA784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62B98-FB13-4228-9974-E44D5840E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D5847-786C-487B-A401-68CAD2EF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FF4C0-1E56-4DDF-AB52-7645BE80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4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F03DB-1278-4B5C-B0AC-AF1865B5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55777-7BCF-45FB-B30C-D7D38421E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2BAE8-DF32-4713-B3D7-9FA01B51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E36D4-685B-46A7-8D5C-02423637D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E1BF6-8625-40AC-B1B1-D3A1B1AA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1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B8B2-219F-48D1-B75A-7F9258FC3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9D0F9-CF1A-4431-9604-1A6FE6F6E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1FCE7-DED5-4DF4-B2E4-1AC85E4E7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B9441-CBEE-41F6-BFC7-DBC7D0249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B79C2-C98F-44BD-9099-FE718ECE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0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5CBC-C4EE-445A-BBB0-6DA98A71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078EA-EC75-4CFB-88BB-B778B84D4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0D7D0-805B-470F-9DE8-37F566ECC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9C643-A4A0-41F3-8A10-90C0E2C8C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F5CDB-EF50-4B47-8CA1-731B0FBC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D83BB-839F-4161-84B2-7D517DA3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9FB2-9FF4-4EBE-B230-9B13FD07E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40FB-50F1-4297-80EF-B6D5D2A98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08B7C-2C3A-478A-88A8-22BE81DC0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87387-89C2-4FA1-8E8A-81801279F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24705-7BF8-4572-82BC-6F6F6415D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06508D-EC98-471B-B4E0-15CBA732D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06ED5-24A5-4BDE-A801-683AE96F5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2DC786-1ECD-4EE0-8F98-7DFB51D5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9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B18D4-9D8D-48D8-B63A-947B95FE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EA05A-A618-42DA-BA21-E66AD4C5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F6337-F21F-4FF6-9EC3-122271B8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3AEF-29BF-4B38-911A-A9FF22229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72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4640D0-CC01-44C4-84C5-43D136BD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305744-10C9-404D-94DB-BFB85F258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A09E9-8739-49BE-AA73-0350DEDC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6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83DF8-89D9-4EEB-985F-9EC321021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03FC4-E649-48CF-BD5B-E1A3078FB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04A93-FF5C-4371-9DE1-57CB029AA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5DB93-FD85-4280-89FF-BAFBA866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31027-25C4-4EE4-98F6-EEAC289AF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2D596-0071-4E04-B019-611207B18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8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82598-21CE-484B-8EA0-F9A4292B0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FC8DB4-C6F3-49E9-B502-C69050F66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86922-B92E-46A8-AC36-178A99FE9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6606E-EDE0-430E-88E3-33CC932E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04316-5F2B-4B49-AB04-E0623E5E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A7C45-6B98-415C-B8D5-EDF68BEE5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1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CFC2-A4A0-4F39-ABE3-55C937FDA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235B1-47DE-4004-932E-745676AD9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2A9D9-2989-4906-95F5-EFEEDD87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31698-C53E-4016-9A74-C81CA6EA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88CCA-0DD4-4CFC-9B23-E06ABBA5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1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BF8DD1-E370-41D5-A6B9-7EA26AB18B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783C3E-2915-49B1-9193-B38BB9CC1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A85FF-27DE-49CC-BA4B-F252D4D12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FEAF9-4272-461F-ABFD-D252256EB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45379-D62F-48E5-9B1B-53B59192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1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B08BF4-7456-46D5-A69E-4F0AB8C5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7DE0E-1728-442A-A6C6-1266A7B94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F47D9-1A70-476A-87CA-F1C8FC4FF4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11A13-1B98-43A0-9D55-6FCCE0BC50B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F1D85-4B83-4863-B8ED-0CEA608D0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C3B9D-FFA5-486A-84EC-61CAA173B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73EDE-FB04-4044-B2CF-816E143C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0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3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inear outlining">
            <a:extLst>
              <a:ext uri="{FF2B5EF4-FFF2-40B4-BE49-F238E27FC236}">
                <a16:creationId xmlns:a16="http://schemas.microsoft.com/office/drawing/2014/main" id="{BA4A3F06-D2DF-4BF7-89EA-6AABD7B67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1"/>
          <a:stretch/>
        </p:blipFill>
        <p:spPr bwMode="auto">
          <a:xfrm>
            <a:off x="0" y="12467"/>
            <a:ext cx="12192000" cy="141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46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map of pilgrim's progress ">
            <a:extLst>
              <a:ext uri="{FF2B5EF4-FFF2-40B4-BE49-F238E27FC236}">
                <a16:creationId xmlns:a16="http://schemas.microsoft.com/office/drawing/2014/main" id="{1E33E88B-C5C4-402E-82C9-3B2E61582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598" y="-789710"/>
            <a:ext cx="13791195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174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08100"/>
            <a:ext cx="12343125" cy="51053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749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2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282700"/>
            <a:ext cx="12343125" cy="51307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08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58900"/>
            <a:ext cx="12343125" cy="50545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46200"/>
            <a:ext cx="12343125" cy="50672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5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71600"/>
            <a:ext cx="12343125" cy="50418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10-14When 	</a:t>
            </a:r>
            <a:r>
              <a:rPr lang="en-US" sz="3000" b="1" spc="300" dirty="0">
                <a:solidFill>
                  <a:schemeClr val="bg1"/>
                </a:solidFill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08101"/>
            <a:ext cx="12343125" cy="51053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10-14When 	</a:t>
            </a:r>
            <a:r>
              <a:rPr lang="en-US" sz="3000" b="1" spc="300" dirty="0">
                <a:solidFill>
                  <a:schemeClr val="bg1"/>
                </a:solidFill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15-18With 	Longing and Love for the </a:t>
            </a:r>
            <a:r>
              <a:rPr lang="en-US" b="1" spc="600" dirty="0">
                <a:solidFill>
                  <a:schemeClr val="bg1"/>
                </a:solidFill>
              </a:rPr>
              <a:t>LORD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8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3500"/>
            <a:ext cx="12343125" cy="507998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10-14	When 	</a:t>
            </a:r>
            <a:r>
              <a:rPr lang="en-US" sz="3000" b="1" spc="300" dirty="0">
                <a:solidFill>
                  <a:schemeClr val="bg1"/>
                </a:solidFill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15-18	With 	Longing and Love for the </a:t>
            </a:r>
            <a:r>
              <a:rPr lang="en-US" b="1" spc="600" dirty="0">
                <a:solidFill>
                  <a:schemeClr val="bg1"/>
                </a:solidFill>
              </a:rPr>
              <a:t>LORD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  	19   	As the	LORD’s Servant Responding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to Revelation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87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08100"/>
            <a:ext cx="12343125" cy="510538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10-14	When 	</a:t>
            </a:r>
            <a:r>
              <a:rPr lang="en-US" sz="3000" b="1" spc="300" dirty="0">
                <a:solidFill>
                  <a:schemeClr val="bg1"/>
                </a:solidFill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15-18	With 	Longing and Love for the </a:t>
            </a:r>
            <a:r>
              <a:rPr lang="en-US" b="1" spc="600" dirty="0">
                <a:solidFill>
                  <a:schemeClr val="bg1"/>
                </a:solidFill>
              </a:rPr>
              <a:t>LORD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  	19   	As the	LORD’s Servant Responding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to Revelation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20-24	Concerning the King’s Victory!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81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84300"/>
            <a:ext cx="12343125" cy="502918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1-2 	At	the Gateway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3-5 	On	the Worst Possible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6	In	the Deepest Possible Anxiety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7-9	When 	Taking Refuge in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Righteous Judge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10-14	When 	</a:t>
            </a:r>
            <a:r>
              <a:rPr lang="en-US" sz="3000" b="1" spc="300" dirty="0">
                <a:solidFill>
                  <a:schemeClr val="bg1"/>
                </a:solidFill>
              </a:rPr>
              <a:t>Lamenting the Ways of the Wicked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	15-18	With 	Longing and Love for the </a:t>
            </a:r>
            <a:r>
              <a:rPr lang="en-US" b="1" spc="600" dirty="0">
                <a:solidFill>
                  <a:schemeClr val="bg1"/>
                </a:solidFill>
              </a:rPr>
              <a:t>LORD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  	19   	As the	LORD’s Servant Responding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	to Revelation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Psalms 	20-24	Concerning the King’s Victory!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endParaRPr lang="en-US" sz="30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716088" algn="l"/>
                <a:tab pos="2971800" algn="l"/>
              </a:tabLst>
            </a:pPr>
            <a:r>
              <a:rPr lang="en-US" sz="3000" b="1" spc="600" dirty="0">
                <a:solidFill>
                  <a:schemeClr val="bg1"/>
                </a:solidFill>
              </a:rPr>
              <a:t>			  </a:t>
            </a: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953629" y="665018"/>
            <a:ext cx="6977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Book 1: David Preserved</a:t>
            </a:r>
          </a:p>
        </p:txBody>
      </p:sp>
    </p:spTree>
    <p:extLst>
      <p:ext uri="{BB962C8B-B14F-4D97-AF65-F5344CB8AC3E}">
        <p14:creationId xmlns:p14="http://schemas.microsoft.com/office/powerpoint/2010/main" val="1355515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43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igtown Scotland">
            <a:extLst>
              <a:ext uri="{FF2B5EF4-FFF2-40B4-BE49-F238E27FC236}">
                <a16:creationId xmlns:a16="http://schemas.microsoft.com/office/drawing/2014/main" id="{9AB09E5E-C4E8-4D79-B6E8-8FE727F71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96" y="-736600"/>
            <a:ext cx="12239596" cy="816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21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r code&#10;&#10;Description automatically generated">
            <a:extLst>
              <a:ext uri="{FF2B5EF4-FFF2-40B4-BE49-F238E27FC236}">
                <a16:creationId xmlns:a16="http://schemas.microsoft.com/office/drawing/2014/main" id="{71B8C18D-FA30-4472-BDF1-C55ED5BF54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8" r="-1" b="13301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0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9FA570-401D-4A95-92B8-2F8DF1968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25236" r="38771" b="25047"/>
          <a:stretch/>
        </p:blipFill>
        <p:spPr>
          <a:xfrm>
            <a:off x="-475282" y="0"/>
            <a:ext cx="13404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08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F3CEBC-4199-4310-98F6-455C41900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7" t="25160" r="35211" b="25725"/>
          <a:stretch/>
        </p:blipFill>
        <p:spPr>
          <a:xfrm>
            <a:off x="-382292" y="0"/>
            <a:ext cx="14504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73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F3CEBC-4199-4310-98F6-455C41900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7" t="25160" r="35211" b="25725"/>
          <a:stretch/>
        </p:blipFill>
        <p:spPr>
          <a:xfrm>
            <a:off x="-382292" y="0"/>
            <a:ext cx="1450488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C91244-B7DA-452B-A1DC-5749D5989097}"/>
              </a:ext>
            </a:extLst>
          </p:cNvPr>
          <p:cNvSpPr txBox="1"/>
          <p:nvPr/>
        </p:nvSpPr>
        <p:spPr>
          <a:xfrm>
            <a:off x="641350" y="381000"/>
            <a:ext cx="60261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My sins and faults of youth</a:t>
            </a:r>
          </a:p>
          <a:p>
            <a:r>
              <a:rPr lang="en-US" sz="3200" b="1" dirty="0"/>
              <a:t>Do thou, O Lord, forget:</a:t>
            </a:r>
          </a:p>
          <a:p>
            <a:r>
              <a:rPr lang="en-US" sz="3200" b="1" dirty="0"/>
              <a:t>After thy mercy think on me,</a:t>
            </a:r>
          </a:p>
          <a:p>
            <a:r>
              <a:rPr lang="en-US" sz="3200" b="1" dirty="0"/>
              <a:t>And for thy goodness great (7)</a:t>
            </a:r>
          </a:p>
        </p:txBody>
      </p:sp>
    </p:spTree>
    <p:extLst>
      <p:ext uri="{BB962C8B-B14F-4D97-AF65-F5344CB8AC3E}">
        <p14:creationId xmlns:p14="http://schemas.microsoft.com/office/powerpoint/2010/main" val="3206447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F3CEBC-4199-4310-98F6-455C41900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7" t="25160" r="35211" b="25725"/>
          <a:stretch/>
        </p:blipFill>
        <p:spPr>
          <a:xfrm>
            <a:off x="-382292" y="0"/>
            <a:ext cx="1450488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C91244-B7DA-452B-A1DC-5749D5989097}"/>
              </a:ext>
            </a:extLst>
          </p:cNvPr>
          <p:cNvSpPr txBox="1"/>
          <p:nvPr/>
        </p:nvSpPr>
        <p:spPr>
          <a:xfrm>
            <a:off x="641350" y="381000"/>
            <a:ext cx="60261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 do thou keep my soul</a:t>
            </a:r>
          </a:p>
          <a:p>
            <a:r>
              <a:rPr lang="en-US" sz="3200" b="1" dirty="0"/>
              <a:t>Do thou deliver me:</a:t>
            </a:r>
          </a:p>
          <a:p>
            <a:r>
              <a:rPr lang="en-US" sz="3200" b="1" dirty="0"/>
              <a:t>And let me never be ashamed,</a:t>
            </a:r>
          </a:p>
          <a:p>
            <a:r>
              <a:rPr lang="en-US" sz="3200" b="1" dirty="0"/>
              <a:t>Because I trust in thee (20)</a:t>
            </a:r>
          </a:p>
        </p:txBody>
      </p:sp>
    </p:spTree>
    <p:extLst>
      <p:ext uri="{BB962C8B-B14F-4D97-AF65-F5344CB8AC3E}">
        <p14:creationId xmlns:p14="http://schemas.microsoft.com/office/powerpoint/2010/main" val="516933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9FA570-401D-4A95-92B8-2F8DF1968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8" t="25236" r="38771" b="25047"/>
          <a:stretch/>
        </p:blipFill>
        <p:spPr>
          <a:xfrm>
            <a:off x="-475282" y="0"/>
            <a:ext cx="13404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96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-11429"/>
            <a:ext cx="3115430" cy="17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4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person standing on a dirt road&#10;&#10;Description automatically generated with low confidence">
            <a:extLst>
              <a:ext uri="{FF2B5EF4-FFF2-40B4-BE49-F238E27FC236}">
                <a16:creationId xmlns:a16="http://schemas.microsoft.com/office/drawing/2014/main" id="{23235D46-D01F-4BCF-9C1D-31133FEE5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" r="-1" b="21483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2" name="Group 7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72867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Image result for surreal book">
            <a:extLst>
              <a:ext uri="{FF2B5EF4-FFF2-40B4-BE49-F238E27FC236}">
                <a16:creationId xmlns:a16="http://schemas.microsoft.com/office/drawing/2014/main" id="{E15B764F-9D2D-483B-B919-6466E123E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287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mages of a journey ">
            <a:extLst>
              <a:ext uri="{FF2B5EF4-FFF2-40B4-BE49-F238E27FC236}">
                <a16:creationId xmlns:a16="http://schemas.microsoft.com/office/drawing/2014/main" id="{A0AC8426-50CA-4CE6-AEEA-1EABFD264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3" b="1146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574</Words>
  <Application>Microsoft Office PowerPoint</Application>
  <PresentationFormat>Widescreen</PresentationFormat>
  <Paragraphs>84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Minnick</dc:creator>
  <cp:lastModifiedBy>Sound 2</cp:lastModifiedBy>
  <cp:revision>14</cp:revision>
  <dcterms:created xsi:type="dcterms:W3CDTF">2021-02-13T23:47:45Z</dcterms:created>
  <dcterms:modified xsi:type="dcterms:W3CDTF">2021-02-14T22:25:24Z</dcterms:modified>
</cp:coreProperties>
</file>