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306" r:id="rId4"/>
    <p:sldId id="319" r:id="rId5"/>
    <p:sldId id="302" r:id="rId6"/>
    <p:sldId id="323" r:id="rId7"/>
    <p:sldId id="275" r:id="rId8"/>
    <p:sldId id="309" r:id="rId9"/>
    <p:sldId id="303" r:id="rId10"/>
    <p:sldId id="304" r:id="rId11"/>
    <p:sldId id="314" r:id="rId12"/>
    <p:sldId id="315" r:id="rId13"/>
    <p:sldId id="316" r:id="rId14"/>
    <p:sldId id="317" r:id="rId15"/>
    <p:sldId id="318" r:id="rId16"/>
    <p:sldId id="320" r:id="rId17"/>
    <p:sldId id="321" r:id="rId18"/>
    <p:sldId id="322" r:id="rId19"/>
    <p:sldId id="305" r:id="rId20"/>
    <p:sldId id="310" r:id="rId21"/>
    <p:sldId id="311" r:id="rId22"/>
    <p:sldId id="312" r:id="rId23"/>
    <p:sldId id="324" r:id="rId24"/>
    <p:sldId id="325" r:id="rId25"/>
    <p:sldId id="326" r:id="rId26"/>
    <p:sldId id="328" r:id="rId27"/>
    <p:sldId id="327" r:id="rId28"/>
    <p:sldId id="30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14" d="100"/>
          <a:sy n="114" d="100"/>
        </p:scale>
        <p:origin x="4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D09A1-A294-44D8-A083-DD35127615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FC51C5-2A1D-404B-B70A-28C69C2969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BA4827-37E3-4603-AE2B-30E762DE712A}"/>
              </a:ext>
            </a:extLst>
          </p:cNvPr>
          <p:cNvSpPr>
            <a:spLocks noGrp="1"/>
          </p:cNvSpPr>
          <p:nvPr>
            <p:ph type="dt" sz="half" idx="10"/>
          </p:nvPr>
        </p:nvSpPr>
        <p:spPr/>
        <p:txBody>
          <a:bodyPr/>
          <a:lstStyle/>
          <a:p>
            <a:fld id="{C802DE82-CE9A-4055-8190-3EC93A39E5C6}" type="datetimeFigureOut">
              <a:rPr lang="en-US" smtClean="0"/>
              <a:t>12/27/2020</a:t>
            </a:fld>
            <a:endParaRPr lang="en-US"/>
          </a:p>
        </p:txBody>
      </p:sp>
      <p:sp>
        <p:nvSpPr>
          <p:cNvPr id="5" name="Footer Placeholder 4">
            <a:extLst>
              <a:ext uri="{FF2B5EF4-FFF2-40B4-BE49-F238E27FC236}">
                <a16:creationId xmlns:a16="http://schemas.microsoft.com/office/drawing/2014/main" id="{B7385F7B-D848-4E82-B760-961BB300F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DFE349-CD0D-441E-8E1F-718C480AD6F9}"/>
              </a:ext>
            </a:extLst>
          </p:cNvPr>
          <p:cNvSpPr>
            <a:spLocks noGrp="1"/>
          </p:cNvSpPr>
          <p:nvPr>
            <p:ph type="sldNum" sz="quarter" idx="12"/>
          </p:nvPr>
        </p:nvSpPr>
        <p:spPr/>
        <p:txBody>
          <a:bodyPr/>
          <a:lstStyle/>
          <a:p>
            <a:fld id="{84E6FBB5-D9C4-412F-BD4A-713EC3C291CD}" type="slidenum">
              <a:rPr lang="en-US" smtClean="0"/>
              <a:t>‹#›</a:t>
            </a:fld>
            <a:endParaRPr lang="en-US"/>
          </a:p>
        </p:txBody>
      </p:sp>
    </p:spTree>
    <p:extLst>
      <p:ext uri="{BB962C8B-B14F-4D97-AF65-F5344CB8AC3E}">
        <p14:creationId xmlns:p14="http://schemas.microsoft.com/office/powerpoint/2010/main" val="2149854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60B27-FB27-4EB9-B923-5B00E4D366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B676EE-DCBA-45EC-B913-745AE600DF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B5A57F-7058-45F8-A6E7-2D270F8706D1}"/>
              </a:ext>
            </a:extLst>
          </p:cNvPr>
          <p:cNvSpPr>
            <a:spLocks noGrp="1"/>
          </p:cNvSpPr>
          <p:nvPr>
            <p:ph type="dt" sz="half" idx="10"/>
          </p:nvPr>
        </p:nvSpPr>
        <p:spPr/>
        <p:txBody>
          <a:bodyPr/>
          <a:lstStyle/>
          <a:p>
            <a:fld id="{C802DE82-CE9A-4055-8190-3EC93A39E5C6}" type="datetimeFigureOut">
              <a:rPr lang="en-US" smtClean="0"/>
              <a:t>12/27/2020</a:t>
            </a:fld>
            <a:endParaRPr lang="en-US"/>
          </a:p>
        </p:txBody>
      </p:sp>
      <p:sp>
        <p:nvSpPr>
          <p:cNvPr id="5" name="Footer Placeholder 4">
            <a:extLst>
              <a:ext uri="{FF2B5EF4-FFF2-40B4-BE49-F238E27FC236}">
                <a16:creationId xmlns:a16="http://schemas.microsoft.com/office/drawing/2014/main" id="{74064063-0336-46CD-80A6-06595B8AA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75A9DD-1EAC-4616-961D-D2C1E5A5E7D7}"/>
              </a:ext>
            </a:extLst>
          </p:cNvPr>
          <p:cNvSpPr>
            <a:spLocks noGrp="1"/>
          </p:cNvSpPr>
          <p:nvPr>
            <p:ph type="sldNum" sz="quarter" idx="12"/>
          </p:nvPr>
        </p:nvSpPr>
        <p:spPr/>
        <p:txBody>
          <a:bodyPr/>
          <a:lstStyle/>
          <a:p>
            <a:fld id="{84E6FBB5-D9C4-412F-BD4A-713EC3C291CD}" type="slidenum">
              <a:rPr lang="en-US" smtClean="0"/>
              <a:t>‹#›</a:t>
            </a:fld>
            <a:endParaRPr lang="en-US"/>
          </a:p>
        </p:txBody>
      </p:sp>
    </p:spTree>
    <p:extLst>
      <p:ext uri="{BB962C8B-B14F-4D97-AF65-F5344CB8AC3E}">
        <p14:creationId xmlns:p14="http://schemas.microsoft.com/office/powerpoint/2010/main" val="307452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31F88-AF51-47B0-BABB-16E97A4089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139A175-2762-4C8F-ADA8-81A8C502D7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04A032-21A2-4EA6-9740-28ABBE4B4E0C}"/>
              </a:ext>
            </a:extLst>
          </p:cNvPr>
          <p:cNvSpPr>
            <a:spLocks noGrp="1"/>
          </p:cNvSpPr>
          <p:nvPr>
            <p:ph type="dt" sz="half" idx="10"/>
          </p:nvPr>
        </p:nvSpPr>
        <p:spPr/>
        <p:txBody>
          <a:bodyPr/>
          <a:lstStyle/>
          <a:p>
            <a:fld id="{C802DE82-CE9A-4055-8190-3EC93A39E5C6}" type="datetimeFigureOut">
              <a:rPr lang="en-US" smtClean="0"/>
              <a:t>12/27/2020</a:t>
            </a:fld>
            <a:endParaRPr lang="en-US"/>
          </a:p>
        </p:txBody>
      </p:sp>
      <p:sp>
        <p:nvSpPr>
          <p:cNvPr id="5" name="Footer Placeholder 4">
            <a:extLst>
              <a:ext uri="{FF2B5EF4-FFF2-40B4-BE49-F238E27FC236}">
                <a16:creationId xmlns:a16="http://schemas.microsoft.com/office/drawing/2014/main" id="{3EFD78DE-8D0F-4ECA-A5C4-E9D278CAD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13B62B-FCBF-4144-BCCF-87608075B32A}"/>
              </a:ext>
            </a:extLst>
          </p:cNvPr>
          <p:cNvSpPr>
            <a:spLocks noGrp="1"/>
          </p:cNvSpPr>
          <p:nvPr>
            <p:ph type="sldNum" sz="quarter" idx="12"/>
          </p:nvPr>
        </p:nvSpPr>
        <p:spPr/>
        <p:txBody>
          <a:bodyPr/>
          <a:lstStyle/>
          <a:p>
            <a:fld id="{84E6FBB5-D9C4-412F-BD4A-713EC3C291CD}" type="slidenum">
              <a:rPr lang="en-US" smtClean="0"/>
              <a:t>‹#›</a:t>
            </a:fld>
            <a:endParaRPr lang="en-US"/>
          </a:p>
        </p:txBody>
      </p:sp>
    </p:spTree>
    <p:extLst>
      <p:ext uri="{BB962C8B-B14F-4D97-AF65-F5344CB8AC3E}">
        <p14:creationId xmlns:p14="http://schemas.microsoft.com/office/powerpoint/2010/main" val="3475238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FBC6D-5901-4DB0-807B-A993948844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1AC27-1BF8-4B47-B8E0-C6945FB429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D03FE2-4FC9-4CD9-8DDE-DEBE109039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94F5F4-882D-4EB5-9FB0-C72197E1A8F8}"/>
              </a:ext>
            </a:extLst>
          </p:cNvPr>
          <p:cNvSpPr>
            <a:spLocks noGrp="1"/>
          </p:cNvSpPr>
          <p:nvPr>
            <p:ph type="dt" sz="half" idx="10"/>
          </p:nvPr>
        </p:nvSpPr>
        <p:spPr/>
        <p:txBody>
          <a:bodyPr/>
          <a:lstStyle/>
          <a:p>
            <a:fld id="{C802DE82-CE9A-4055-8190-3EC93A39E5C6}" type="datetimeFigureOut">
              <a:rPr lang="en-US" smtClean="0"/>
              <a:t>12/27/2020</a:t>
            </a:fld>
            <a:endParaRPr lang="en-US"/>
          </a:p>
        </p:txBody>
      </p:sp>
      <p:sp>
        <p:nvSpPr>
          <p:cNvPr id="6" name="Footer Placeholder 5">
            <a:extLst>
              <a:ext uri="{FF2B5EF4-FFF2-40B4-BE49-F238E27FC236}">
                <a16:creationId xmlns:a16="http://schemas.microsoft.com/office/drawing/2014/main" id="{1C7EC030-B4A1-4C48-97C0-56DC30811D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3CB5F1-B257-4B13-82B5-FE67440B3589}"/>
              </a:ext>
            </a:extLst>
          </p:cNvPr>
          <p:cNvSpPr>
            <a:spLocks noGrp="1"/>
          </p:cNvSpPr>
          <p:nvPr>
            <p:ph type="sldNum" sz="quarter" idx="12"/>
          </p:nvPr>
        </p:nvSpPr>
        <p:spPr/>
        <p:txBody>
          <a:bodyPr/>
          <a:lstStyle/>
          <a:p>
            <a:fld id="{84E6FBB5-D9C4-412F-BD4A-713EC3C291CD}" type="slidenum">
              <a:rPr lang="en-US" smtClean="0"/>
              <a:t>‹#›</a:t>
            </a:fld>
            <a:endParaRPr lang="en-US"/>
          </a:p>
        </p:txBody>
      </p:sp>
    </p:spTree>
    <p:extLst>
      <p:ext uri="{BB962C8B-B14F-4D97-AF65-F5344CB8AC3E}">
        <p14:creationId xmlns:p14="http://schemas.microsoft.com/office/powerpoint/2010/main" val="3266108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3C2B-0B34-4F70-ABA7-18EB020A01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2B3CEC-5A45-4C5E-AE69-B55416FD51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2951A3-8BEA-4D9F-96D5-D4D6B803BB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AF24A8-7A8B-4792-BA16-B63F2D3D3A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FD2B8A-C3A8-4C2B-B443-209A407DDA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8DEAE0-86F8-43E3-9D66-F92CCE6D60EA}"/>
              </a:ext>
            </a:extLst>
          </p:cNvPr>
          <p:cNvSpPr>
            <a:spLocks noGrp="1"/>
          </p:cNvSpPr>
          <p:nvPr>
            <p:ph type="dt" sz="half" idx="10"/>
          </p:nvPr>
        </p:nvSpPr>
        <p:spPr/>
        <p:txBody>
          <a:bodyPr/>
          <a:lstStyle/>
          <a:p>
            <a:fld id="{C802DE82-CE9A-4055-8190-3EC93A39E5C6}" type="datetimeFigureOut">
              <a:rPr lang="en-US" smtClean="0"/>
              <a:t>12/27/2020</a:t>
            </a:fld>
            <a:endParaRPr lang="en-US"/>
          </a:p>
        </p:txBody>
      </p:sp>
      <p:sp>
        <p:nvSpPr>
          <p:cNvPr id="8" name="Footer Placeholder 7">
            <a:extLst>
              <a:ext uri="{FF2B5EF4-FFF2-40B4-BE49-F238E27FC236}">
                <a16:creationId xmlns:a16="http://schemas.microsoft.com/office/drawing/2014/main" id="{3EAAA9F5-D519-4D84-86D9-A03B7260AC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41A7C6F-F67B-4B61-8600-75FC15A63203}"/>
              </a:ext>
            </a:extLst>
          </p:cNvPr>
          <p:cNvSpPr>
            <a:spLocks noGrp="1"/>
          </p:cNvSpPr>
          <p:nvPr>
            <p:ph type="sldNum" sz="quarter" idx="12"/>
          </p:nvPr>
        </p:nvSpPr>
        <p:spPr/>
        <p:txBody>
          <a:bodyPr/>
          <a:lstStyle/>
          <a:p>
            <a:fld id="{84E6FBB5-D9C4-412F-BD4A-713EC3C291CD}" type="slidenum">
              <a:rPr lang="en-US" smtClean="0"/>
              <a:t>‹#›</a:t>
            </a:fld>
            <a:endParaRPr lang="en-US"/>
          </a:p>
        </p:txBody>
      </p:sp>
    </p:spTree>
    <p:extLst>
      <p:ext uri="{BB962C8B-B14F-4D97-AF65-F5344CB8AC3E}">
        <p14:creationId xmlns:p14="http://schemas.microsoft.com/office/powerpoint/2010/main" val="303097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0A4BC-20B0-4D23-A0AA-445995DC4E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2ABC32-8689-4927-BEDE-7CB473DB900B}"/>
              </a:ext>
            </a:extLst>
          </p:cNvPr>
          <p:cNvSpPr>
            <a:spLocks noGrp="1"/>
          </p:cNvSpPr>
          <p:nvPr>
            <p:ph type="dt" sz="half" idx="10"/>
          </p:nvPr>
        </p:nvSpPr>
        <p:spPr/>
        <p:txBody>
          <a:bodyPr/>
          <a:lstStyle/>
          <a:p>
            <a:fld id="{C802DE82-CE9A-4055-8190-3EC93A39E5C6}" type="datetimeFigureOut">
              <a:rPr lang="en-US" smtClean="0"/>
              <a:t>12/27/2020</a:t>
            </a:fld>
            <a:endParaRPr lang="en-US"/>
          </a:p>
        </p:txBody>
      </p:sp>
      <p:sp>
        <p:nvSpPr>
          <p:cNvPr id="4" name="Footer Placeholder 3">
            <a:extLst>
              <a:ext uri="{FF2B5EF4-FFF2-40B4-BE49-F238E27FC236}">
                <a16:creationId xmlns:a16="http://schemas.microsoft.com/office/drawing/2014/main" id="{CC32D9F9-8F11-4485-A96D-8D61D9349E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0478E7-E363-4270-90D8-FFC4D103A076}"/>
              </a:ext>
            </a:extLst>
          </p:cNvPr>
          <p:cNvSpPr>
            <a:spLocks noGrp="1"/>
          </p:cNvSpPr>
          <p:nvPr>
            <p:ph type="sldNum" sz="quarter" idx="12"/>
          </p:nvPr>
        </p:nvSpPr>
        <p:spPr/>
        <p:txBody>
          <a:bodyPr/>
          <a:lstStyle/>
          <a:p>
            <a:fld id="{84E6FBB5-D9C4-412F-BD4A-713EC3C291CD}" type="slidenum">
              <a:rPr lang="en-US" smtClean="0"/>
              <a:t>‹#›</a:t>
            </a:fld>
            <a:endParaRPr lang="en-US"/>
          </a:p>
        </p:txBody>
      </p:sp>
    </p:spTree>
    <p:extLst>
      <p:ext uri="{BB962C8B-B14F-4D97-AF65-F5344CB8AC3E}">
        <p14:creationId xmlns:p14="http://schemas.microsoft.com/office/powerpoint/2010/main" val="2157958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370A21-5986-4B1D-8713-7AB682A75385}"/>
              </a:ext>
            </a:extLst>
          </p:cNvPr>
          <p:cNvSpPr>
            <a:spLocks noGrp="1"/>
          </p:cNvSpPr>
          <p:nvPr>
            <p:ph type="dt" sz="half" idx="10"/>
          </p:nvPr>
        </p:nvSpPr>
        <p:spPr/>
        <p:txBody>
          <a:bodyPr/>
          <a:lstStyle/>
          <a:p>
            <a:fld id="{C802DE82-CE9A-4055-8190-3EC93A39E5C6}" type="datetimeFigureOut">
              <a:rPr lang="en-US" smtClean="0"/>
              <a:t>12/27/2020</a:t>
            </a:fld>
            <a:endParaRPr lang="en-US"/>
          </a:p>
        </p:txBody>
      </p:sp>
      <p:sp>
        <p:nvSpPr>
          <p:cNvPr id="3" name="Footer Placeholder 2">
            <a:extLst>
              <a:ext uri="{FF2B5EF4-FFF2-40B4-BE49-F238E27FC236}">
                <a16:creationId xmlns:a16="http://schemas.microsoft.com/office/drawing/2014/main" id="{BC0FE048-B87E-4B1F-B7B4-B4985CB564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BA54B6-BAAE-4A0D-87A0-377DEF6A3BB0}"/>
              </a:ext>
            </a:extLst>
          </p:cNvPr>
          <p:cNvSpPr>
            <a:spLocks noGrp="1"/>
          </p:cNvSpPr>
          <p:nvPr>
            <p:ph type="sldNum" sz="quarter" idx="12"/>
          </p:nvPr>
        </p:nvSpPr>
        <p:spPr/>
        <p:txBody>
          <a:bodyPr/>
          <a:lstStyle/>
          <a:p>
            <a:fld id="{84E6FBB5-D9C4-412F-BD4A-713EC3C291CD}" type="slidenum">
              <a:rPr lang="en-US" smtClean="0"/>
              <a:t>‹#›</a:t>
            </a:fld>
            <a:endParaRPr lang="en-US"/>
          </a:p>
        </p:txBody>
      </p:sp>
    </p:spTree>
    <p:extLst>
      <p:ext uri="{BB962C8B-B14F-4D97-AF65-F5344CB8AC3E}">
        <p14:creationId xmlns:p14="http://schemas.microsoft.com/office/powerpoint/2010/main" val="1927751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4CC8C-98E3-4CF7-BB36-131E131BE7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90E9FD-65D5-4846-9F56-7F5302DDA3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A9BAEC-A207-4C83-BF86-C9ED84720B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BCA7B1-F993-413B-B195-E1C0303419F7}"/>
              </a:ext>
            </a:extLst>
          </p:cNvPr>
          <p:cNvSpPr>
            <a:spLocks noGrp="1"/>
          </p:cNvSpPr>
          <p:nvPr>
            <p:ph type="dt" sz="half" idx="10"/>
          </p:nvPr>
        </p:nvSpPr>
        <p:spPr/>
        <p:txBody>
          <a:bodyPr/>
          <a:lstStyle/>
          <a:p>
            <a:fld id="{C802DE82-CE9A-4055-8190-3EC93A39E5C6}" type="datetimeFigureOut">
              <a:rPr lang="en-US" smtClean="0"/>
              <a:t>12/27/2020</a:t>
            </a:fld>
            <a:endParaRPr lang="en-US"/>
          </a:p>
        </p:txBody>
      </p:sp>
      <p:sp>
        <p:nvSpPr>
          <p:cNvPr id="6" name="Footer Placeholder 5">
            <a:extLst>
              <a:ext uri="{FF2B5EF4-FFF2-40B4-BE49-F238E27FC236}">
                <a16:creationId xmlns:a16="http://schemas.microsoft.com/office/drawing/2014/main" id="{D1F5680E-3CA7-41B3-85E7-395FC95DC9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6EC6E1-9E8F-475F-AF3D-1DE9E83DC9E3}"/>
              </a:ext>
            </a:extLst>
          </p:cNvPr>
          <p:cNvSpPr>
            <a:spLocks noGrp="1"/>
          </p:cNvSpPr>
          <p:nvPr>
            <p:ph type="sldNum" sz="quarter" idx="12"/>
          </p:nvPr>
        </p:nvSpPr>
        <p:spPr/>
        <p:txBody>
          <a:bodyPr/>
          <a:lstStyle/>
          <a:p>
            <a:fld id="{84E6FBB5-D9C4-412F-BD4A-713EC3C291CD}" type="slidenum">
              <a:rPr lang="en-US" smtClean="0"/>
              <a:t>‹#›</a:t>
            </a:fld>
            <a:endParaRPr lang="en-US"/>
          </a:p>
        </p:txBody>
      </p:sp>
    </p:spTree>
    <p:extLst>
      <p:ext uri="{BB962C8B-B14F-4D97-AF65-F5344CB8AC3E}">
        <p14:creationId xmlns:p14="http://schemas.microsoft.com/office/powerpoint/2010/main" val="913293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5ACD8-DDB9-43B0-971F-21AECE4965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6436F9-487C-44C7-8B83-9066FE0AB7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06841A-CC7A-479B-AB2B-FA9C568D35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CE8A32-95FC-4B20-9E91-AB3541C03A0F}"/>
              </a:ext>
            </a:extLst>
          </p:cNvPr>
          <p:cNvSpPr>
            <a:spLocks noGrp="1"/>
          </p:cNvSpPr>
          <p:nvPr>
            <p:ph type="dt" sz="half" idx="10"/>
          </p:nvPr>
        </p:nvSpPr>
        <p:spPr/>
        <p:txBody>
          <a:bodyPr/>
          <a:lstStyle/>
          <a:p>
            <a:fld id="{C802DE82-CE9A-4055-8190-3EC93A39E5C6}" type="datetimeFigureOut">
              <a:rPr lang="en-US" smtClean="0"/>
              <a:t>12/27/2020</a:t>
            </a:fld>
            <a:endParaRPr lang="en-US"/>
          </a:p>
        </p:txBody>
      </p:sp>
      <p:sp>
        <p:nvSpPr>
          <p:cNvPr id="6" name="Footer Placeholder 5">
            <a:extLst>
              <a:ext uri="{FF2B5EF4-FFF2-40B4-BE49-F238E27FC236}">
                <a16:creationId xmlns:a16="http://schemas.microsoft.com/office/drawing/2014/main" id="{1BE65BA4-5856-4A6C-9F3C-501BCE86DF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39F859-FE03-4B75-B623-A874D38F150D}"/>
              </a:ext>
            </a:extLst>
          </p:cNvPr>
          <p:cNvSpPr>
            <a:spLocks noGrp="1"/>
          </p:cNvSpPr>
          <p:nvPr>
            <p:ph type="sldNum" sz="quarter" idx="12"/>
          </p:nvPr>
        </p:nvSpPr>
        <p:spPr/>
        <p:txBody>
          <a:bodyPr/>
          <a:lstStyle/>
          <a:p>
            <a:fld id="{84E6FBB5-D9C4-412F-BD4A-713EC3C291CD}" type="slidenum">
              <a:rPr lang="en-US" smtClean="0"/>
              <a:t>‹#›</a:t>
            </a:fld>
            <a:endParaRPr lang="en-US"/>
          </a:p>
        </p:txBody>
      </p:sp>
    </p:spTree>
    <p:extLst>
      <p:ext uri="{BB962C8B-B14F-4D97-AF65-F5344CB8AC3E}">
        <p14:creationId xmlns:p14="http://schemas.microsoft.com/office/powerpoint/2010/main" val="10937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28A1D-1241-4A9B-B8D5-FC92035B83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01923F-C2E2-4D38-BB51-BEC01BD756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6BEEDA-50AB-461E-BC2A-CBE957FA1885}"/>
              </a:ext>
            </a:extLst>
          </p:cNvPr>
          <p:cNvSpPr>
            <a:spLocks noGrp="1"/>
          </p:cNvSpPr>
          <p:nvPr>
            <p:ph type="dt" sz="half" idx="10"/>
          </p:nvPr>
        </p:nvSpPr>
        <p:spPr/>
        <p:txBody>
          <a:bodyPr/>
          <a:lstStyle/>
          <a:p>
            <a:fld id="{C802DE82-CE9A-4055-8190-3EC93A39E5C6}" type="datetimeFigureOut">
              <a:rPr lang="en-US" smtClean="0"/>
              <a:t>12/27/2020</a:t>
            </a:fld>
            <a:endParaRPr lang="en-US"/>
          </a:p>
        </p:txBody>
      </p:sp>
      <p:sp>
        <p:nvSpPr>
          <p:cNvPr id="5" name="Footer Placeholder 4">
            <a:extLst>
              <a:ext uri="{FF2B5EF4-FFF2-40B4-BE49-F238E27FC236}">
                <a16:creationId xmlns:a16="http://schemas.microsoft.com/office/drawing/2014/main" id="{1CA4E17E-0AB5-40E4-AD29-E7CEFCCDEC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56BEB5-618A-4725-9CE6-F2F1014A6692}"/>
              </a:ext>
            </a:extLst>
          </p:cNvPr>
          <p:cNvSpPr>
            <a:spLocks noGrp="1"/>
          </p:cNvSpPr>
          <p:nvPr>
            <p:ph type="sldNum" sz="quarter" idx="12"/>
          </p:nvPr>
        </p:nvSpPr>
        <p:spPr/>
        <p:txBody>
          <a:bodyPr/>
          <a:lstStyle/>
          <a:p>
            <a:fld id="{84E6FBB5-D9C4-412F-BD4A-713EC3C291CD}" type="slidenum">
              <a:rPr lang="en-US" smtClean="0"/>
              <a:t>‹#›</a:t>
            </a:fld>
            <a:endParaRPr lang="en-US"/>
          </a:p>
        </p:txBody>
      </p:sp>
    </p:spTree>
    <p:extLst>
      <p:ext uri="{BB962C8B-B14F-4D97-AF65-F5344CB8AC3E}">
        <p14:creationId xmlns:p14="http://schemas.microsoft.com/office/powerpoint/2010/main" val="3415807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2DCDA0-CA64-40AF-BE82-9F359F8D05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25F98E-0AA7-43F9-8E90-3B3D4D54ED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D04E92-0A95-4B85-BF26-9FC923C43C09}"/>
              </a:ext>
            </a:extLst>
          </p:cNvPr>
          <p:cNvSpPr>
            <a:spLocks noGrp="1"/>
          </p:cNvSpPr>
          <p:nvPr>
            <p:ph type="dt" sz="half" idx="10"/>
          </p:nvPr>
        </p:nvSpPr>
        <p:spPr/>
        <p:txBody>
          <a:bodyPr/>
          <a:lstStyle/>
          <a:p>
            <a:fld id="{C802DE82-CE9A-4055-8190-3EC93A39E5C6}" type="datetimeFigureOut">
              <a:rPr lang="en-US" smtClean="0"/>
              <a:t>12/27/2020</a:t>
            </a:fld>
            <a:endParaRPr lang="en-US"/>
          </a:p>
        </p:txBody>
      </p:sp>
      <p:sp>
        <p:nvSpPr>
          <p:cNvPr id="5" name="Footer Placeholder 4">
            <a:extLst>
              <a:ext uri="{FF2B5EF4-FFF2-40B4-BE49-F238E27FC236}">
                <a16:creationId xmlns:a16="http://schemas.microsoft.com/office/drawing/2014/main" id="{E5CC4C24-680E-4413-97B6-A9FC672DAE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45B14A-9F89-4BB3-BCF2-593D96C76545}"/>
              </a:ext>
            </a:extLst>
          </p:cNvPr>
          <p:cNvSpPr>
            <a:spLocks noGrp="1"/>
          </p:cNvSpPr>
          <p:nvPr>
            <p:ph type="sldNum" sz="quarter" idx="12"/>
          </p:nvPr>
        </p:nvSpPr>
        <p:spPr/>
        <p:txBody>
          <a:bodyPr/>
          <a:lstStyle/>
          <a:p>
            <a:fld id="{84E6FBB5-D9C4-412F-BD4A-713EC3C291CD}" type="slidenum">
              <a:rPr lang="en-US" smtClean="0"/>
              <a:t>‹#›</a:t>
            </a:fld>
            <a:endParaRPr lang="en-US"/>
          </a:p>
        </p:txBody>
      </p:sp>
    </p:spTree>
    <p:extLst>
      <p:ext uri="{BB962C8B-B14F-4D97-AF65-F5344CB8AC3E}">
        <p14:creationId xmlns:p14="http://schemas.microsoft.com/office/powerpoint/2010/main" val="2015635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B487EF-3D78-4A8E-AD2A-066D5A7830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BD7872-CE10-4889-8A29-6DB014D2AC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8A2243-86CF-431F-872F-70179B9870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02DE82-CE9A-4055-8190-3EC93A39E5C6}" type="datetimeFigureOut">
              <a:rPr lang="en-US" smtClean="0"/>
              <a:t>12/27/2020</a:t>
            </a:fld>
            <a:endParaRPr lang="en-US"/>
          </a:p>
        </p:txBody>
      </p:sp>
      <p:sp>
        <p:nvSpPr>
          <p:cNvPr id="5" name="Footer Placeholder 4">
            <a:extLst>
              <a:ext uri="{FF2B5EF4-FFF2-40B4-BE49-F238E27FC236}">
                <a16:creationId xmlns:a16="http://schemas.microsoft.com/office/drawing/2014/main" id="{A767CE48-7BE6-4D26-A78A-22AE27139A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2EE24B-BDC5-4B26-B12C-C3B8911794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E6FBB5-D9C4-412F-BD4A-713EC3C291CD}" type="slidenum">
              <a:rPr lang="en-US" smtClean="0"/>
              <a:t>‹#›</a:t>
            </a:fld>
            <a:endParaRPr lang="en-US"/>
          </a:p>
        </p:txBody>
      </p:sp>
    </p:spTree>
    <p:extLst>
      <p:ext uri="{BB962C8B-B14F-4D97-AF65-F5344CB8AC3E}">
        <p14:creationId xmlns:p14="http://schemas.microsoft.com/office/powerpoint/2010/main" val="1224818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cid:44AD38A5-1B60-407D-8C27-6F78BA4DA173"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cid:83644FC7-94D7-4023-B585-A6262392EE1E"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Tree>
    <p:extLst>
      <p:ext uri="{BB962C8B-B14F-4D97-AF65-F5344CB8AC3E}">
        <p14:creationId xmlns:p14="http://schemas.microsoft.com/office/powerpoint/2010/main" val="918013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1477328"/>
          </a:xfrm>
          <a:prstGeom prst="rect">
            <a:avLst/>
          </a:prstGeom>
          <a:noFill/>
        </p:spPr>
        <p:txBody>
          <a:bodyPr wrap="square" rtlCol="0">
            <a:spAutoFit/>
          </a:bodyPr>
          <a:lstStyle/>
          <a:p>
            <a:r>
              <a:rPr lang="en-US" sz="3600" b="1" dirty="0"/>
              <a:t>Necessity: Luke 10:39-40 </a:t>
            </a:r>
          </a:p>
          <a:p>
            <a:endParaRPr lang="en-US" sz="3600" b="1" dirty="0"/>
          </a:p>
          <a:p>
            <a:endParaRPr lang="en-US" dirty="0"/>
          </a:p>
        </p:txBody>
      </p:sp>
    </p:spTree>
    <p:extLst>
      <p:ext uri="{BB962C8B-B14F-4D97-AF65-F5344CB8AC3E}">
        <p14:creationId xmlns:p14="http://schemas.microsoft.com/office/powerpoint/2010/main" val="2252138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1477328"/>
          </a:xfrm>
          <a:prstGeom prst="rect">
            <a:avLst/>
          </a:prstGeom>
          <a:noFill/>
        </p:spPr>
        <p:txBody>
          <a:bodyPr wrap="square" rtlCol="0">
            <a:spAutoFit/>
          </a:bodyPr>
          <a:lstStyle/>
          <a:p>
            <a:r>
              <a:rPr lang="en-US" sz="3600" b="1" dirty="0"/>
              <a:t>Necessity: Giving God undivided attention</a:t>
            </a:r>
          </a:p>
          <a:p>
            <a:endParaRPr lang="en-US" sz="3600" b="1" dirty="0"/>
          </a:p>
          <a:p>
            <a:endParaRPr lang="en-US" dirty="0"/>
          </a:p>
        </p:txBody>
      </p:sp>
    </p:spTree>
    <p:extLst>
      <p:ext uri="{BB962C8B-B14F-4D97-AF65-F5344CB8AC3E}">
        <p14:creationId xmlns:p14="http://schemas.microsoft.com/office/powerpoint/2010/main" val="3363902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8B4BF14A-5BFE-4500-A656-714AA23DF5E9}"/>
              </a:ext>
            </a:extLst>
          </p:cNvPr>
          <p:cNvSpPr>
            <a:spLocks noChangeArrowheads="1"/>
          </p:cNvSpPr>
          <p:nvPr/>
        </p:nvSpPr>
        <p:spPr bwMode="auto">
          <a:xfrm>
            <a:off x="-381000" y="-3881468"/>
            <a:ext cx="399142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br>
              <a:rPr kumimoji="0" lang="en-US" altLang="en-US" sz="11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2049" name="44AD38A5-1B60-407D-8C27-6F78BA4DA173">
            <a:extLst>
              <a:ext uri="{FF2B5EF4-FFF2-40B4-BE49-F238E27FC236}">
                <a16:creationId xmlns:a16="http://schemas.microsoft.com/office/drawing/2014/main" id="{B060E7B1-4540-46B0-A5BA-AF61CFD7FD1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81000" y="-3162300"/>
            <a:ext cx="13360400" cy="1002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559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464451" cy="1754326"/>
          </a:xfrm>
          <a:prstGeom prst="rect">
            <a:avLst/>
          </a:prstGeom>
          <a:noFill/>
        </p:spPr>
        <p:txBody>
          <a:bodyPr wrap="square" rtlCol="0">
            <a:spAutoFit/>
          </a:bodyPr>
          <a:lstStyle/>
          <a:p>
            <a:r>
              <a:rPr lang="en-US" sz="3600" b="1" dirty="0"/>
              <a:t>Activities:</a:t>
            </a:r>
          </a:p>
          <a:p>
            <a:endParaRPr lang="en-US" sz="3600" b="1" dirty="0"/>
          </a:p>
          <a:p>
            <a:r>
              <a:rPr lang="en-US" sz="3600" b="1" dirty="0"/>
              <a:t>	</a:t>
            </a:r>
            <a:endParaRPr lang="en-US" dirty="0"/>
          </a:p>
        </p:txBody>
      </p:sp>
    </p:spTree>
    <p:extLst>
      <p:ext uri="{BB962C8B-B14F-4D97-AF65-F5344CB8AC3E}">
        <p14:creationId xmlns:p14="http://schemas.microsoft.com/office/powerpoint/2010/main" val="2533848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464451" cy="1754326"/>
          </a:xfrm>
          <a:prstGeom prst="rect">
            <a:avLst/>
          </a:prstGeom>
          <a:noFill/>
        </p:spPr>
        <p:txBody>
          <a:bodyPr wrap="square" rtlCol="0">
            <a:spAutoFit/>
          </a:bodyPr>
          <a:lstStyle/>
          <a:p>
            <a:r>
              <a:rPr lang="en-US" sz="3600" b="1" dirty="0"/>
              <a:t>Activities:</a:t>
            </a:r>
          </a:p>
          <a:p>
            <a:r>
              <a:rPr lang="en-US" sz="3600" b="1" dirty="0"/>
              <a:t>	Brief prayer  </a:t>
            </a:r>
          </a:p>
          <a:p>
            <a:r>
              <a:rPr lang="en-US" sz="3600" b="1" dirty="0"/>
              <a:t>	</a:t>
            </a:r>
            <a:endParaRPr lang="en-US" dirty="0"/>
          </a:p>
        </p:txBody>
      </p:sp>
    </p:spTree>
    <p:extLst>
      <p:ext uri="{BB962C8B-B14F-4D97-AF65-F5344CB8AC3E}">
        <p14:creationId xmlns:p14="http://schemas.microsoft.com/office/powerpoint/2010/main" val="1086993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54BEB3-F7C4-43C6-A591-3185FB3CF4FB}"/>
              </a:ext>
            </a:extLst>
          </p:cNvPr>
          <p:cNvSpPr txBox="1"/>
          <p:nvPr/>
        </p:nvSpPr>
        <p:spPr>
          <a:xfrm>
            <a:off x="677839" y="523164"/>
            <a:ext cx="11063785" cy="3477875"/>
          </a:xfrm>
          <a:prstGeom prst="rect">
            <a:avLst/>
          </a:prstGeom>
          <a:noFill/>
        </p:spPr>
        <p:txBody>
          <a:bodyPr wrap="square" rtlCol="0">
            <a:spAutoFit/>
          </a:bodyPr>
          <a:lstStyle/>
          <a:p>
            <a:r>
              <a:rPr lang="en-US" sz="4400" b="1" dirty="0">
                <a:solidFill>
                  <a:schemeClr val="bg1"/>
                </a:solidFill>
              </a:rPr>
              <a:t>Spirit of God, descend upon my heart.</a:t>
            </a:r>
          </a:p>
          <a:p>
            <a:r>
              <a:rPr lang="en-US" sz="4400" b="1" dirty="0">
                <a:solidFill>
                  <a:schemeClr val="bg1"/>
                </a:solidFill>
              </a:rPr>
              <a:t>Wean it from earth, through all is pulses move.</a:t>
            </a:r>
          </a:p>
          <a:p>
            <a:r>
              <a:rPr lang="en-US" sz="4400" b="1" dirty="0">
                <a:solidFill>
                  <a:schemeClr val="bg1"/>
                </a:solidFill>
              </a:rPr>
              <a:t>Stoop to my weakness, mighty as Thou art,</a:t>
            </a:r>
          </a:p>
          <a:p>
            <a:r>
              <a:rPr lang="en-US" sz="4400" b="1" dirty="0">
                <a:solidFill>
                  <a:schemeClr val="bg1"/>
                </a:solidFill>
              </a:rPr>
              <a:t>And make me love Thee as I ought to love.</a:t>
            </a:r>
          </a:p>
          <a:p>
            <a:endParaRPr lang="en-US" sz="4400" b="1" dirty="0">
              <a:solidFill>
                <a:schemeClr val="bg1"/>
              </a:solidFill>
            </a:endParaRPr>
          </a:p>
        </p:txBody>
      </p:sp>
    </p:spTree>
    <p:extLst>
      <p:ext uri="{BB962C8B-B14F-4D97-AF65-F5344CB8AC3E}">
        <p14:creationId xmlns:p14="http://schemas.microsoft.com/office/powerpoint/2010/main" val="864317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54BEB3-F7C4-43C6-A591-3185FB3CF4FB}"/>
              </a:ext>
            </a:extLst>
          </p:cNvPr>
          <p:cNvSpPr txBox="1"/>
          <p:nvPr/>
        </p:nvSpPr>
        <p:spPr>
          <a:xfrm>
            <a:off x="677839" y="523164"/>
            <a:ext cx="11063785" cy="3477875"/>
          </a:xfrm>
          <a:prstGeom prst="rect">
            <a:avLst/>
          </a:prstGeom>
          <a:noFill/>
        </p:spPr>
        <p:txBody>
          <a:bodyPr wrap="square" rtlCol="0">
            <a:spAutoFit/>
          </a:bodyPr>
          <a:lstStyle/>
          <a:p>
            <a:r>
              <a:rPr lang="en-US" sz="4400" b="1" dirty="0">
                <a:solidFill>
                  <a:schemeClr val="bg1"/>
                </a:solidFill>
              </a:rPr>
              <a:t>I ask no dream, no prophet ecstasies,</a:t>
            </a:r>
          </a:p>
          <a:p>
            <a:r>
              <a:rPr lang="en-US" sz="4400" b="1" dirty="0">
                <a:solidFill>
                  <a:schemeClr val="bg1"/>
                </a:solidFill>
              </a:rPr>
              <a:t>No sudden rending of the veil of clay,</a:t>
            </a:r>
          </a:p>
          <a:p>
            <a:r>
              <a:rPr lang="en-US" sz="4400" b="1" dirty="0">
                <a:solidFill>
                  <a:schemeClr val="bg1"/>
                </a:solidFill>
              </a:rPr>
              <a:t>No angel visitant, no opening skies,</a:t>
            </a:r>
          </a:p>
          <a:p>
            <a:r>
              <a:rPr lang="en-US" sz="4400" b="1" dirty="0">
                <a:solidFill>
                  <a:schemeClr val="bg1"/>
                </a:solidFill>
              </a:rPr>
              <a:t>But take the dimness of my soul away.</a:t>
            </a:r>
          </a:p>
          <a:p>
            <a:endParaRPr lang="en-US" sz="4400" b="1" dirty="0">
              <a:solidFill>
                <a:schemeClr val="bg1"/>
              </a:solidFill>
            </a:endParaRPr>
          </a:p>
        </p:txBody>
      </p:sp>
    </p:spTree>
    <p:extLst>
      <p:ext uri="{BB962C8B-B14F-4D97-AF65-F5344CB8AC3E}">
        <p14:creationId xmlns:p14="http://schemas.microsoft.com/office/powerpoint/2010/main" val="2821838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2308324"/>
          </a:xfrm>
          <a:prstGeom prst="rect">
            <a:avLst/>
          </a:prstGeom>
          <a:noFill/>
        </p:spPr>
        <p:txBody>
          <a:bodyPr wrap="square" rtlCol="0">
            <a:spAutoFit/>
          </a:bodyPr>
          <a:lstStyle/>
          <a:p>
            <a:r>
              <a:rPr lang="en-US" sz="3600" b="1" dirty="0"/>
              <a:t>Activities:</a:t>
            </a:r>
          </a:p>
          <a:p>
            <a:r>
              <a:rPr lang="en-US" sz="3600" b="1" dirty="0"/>
              <a:t>	Brief prayer </a:t>
            </a:r>
          </a:p>
          <a:p>
            <a:r>
              <a:rPr lang="en-US" sz="3600" b="1" dirty="0"/>
              <a:t>	Begin with whatever will best Spiritualize your heart</a:t>
            </a:r>
          </a:p>
          <a:p>
            <a:r>
              <a:rPr lang="en-US" sz="3600" b="1" dirty="0"/>
              <a:t>	</a:t>
            </a:r>
            <a:endParaRPr lang="en-US" dirty="0"/>
          </a:p>
        </p:txBody>
      </p:sp>
    </p:spTree>
    <p:extLst>
      <p:ext uri="{BB962C8B-B14F-4D97-AF65-F5344CB8AC3E}">
        <p14:creationId xmlns:p14="http://schemas.microsoft.com/office/powerpoint/2010/main" val="3514123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2862322"/>
          </a:xfrm>
          <a:prstGeom prst="rect">
            <a:avLst/>
          </a:prstGeom>
          <a:noFill/>
        </p:spPr>
        <p:txBody>
          <a:bodyPr wrap="square" rtlCol="0">
            <a:spAutoFit/>
          </a:bodyPr>
          <a:lstStyle/>
          <a:p>
            <a:r>
              <a:rPr lang="en-US" sz="3600" b="1" dirty="0"/>
              <a:t>Activities:</a:t>
            </a:r>
          </a:p>
          <a:p>
            <a:r>
              <a:rPr lang="en-US" sz="3600" b="1" dirty="0"/>
              <a:t>	Brief prayer </a:t>
            </a:r>
          </a:p>
          <a:p>
            <a:r>
              <a:rPr lang="en-US" sz="3600" b="1" dirty="0"/>
              <a:t>	Begin with whatever will best Spiritualize your heart</a:t>
            </a:r>
          </a:p>
          <a:p>
            <a:r>
              <a:rPr lang="en-US" sz="3600" b="1" dirty="0"/>
              <a:t>	Bible Reading</a:t>
            </a:r>
          </a:p>
          <a:p>
            <a:r>
              <a:rPr lang="en-US" sz="3600" b="1" dirty="0"/>
              <a:t>	</a:t>
            </a:r>
            <a:endParaRPr lang="en-US" dirty="0"/>
          </a:p>
        </p:txBody>
      </p:sp>
    </p:spTree>
    <p:extLst>
      <p:ext uri="{BB962C8B-B14F-4D97-AF65-F5344CB8AC3E}">
        <p14:creationId xmlns:p14="http://schemas.microsoft.com/office/powerpoint/2010/main" val="2891018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67FE0DA-0648-47BB-9ACA-16489EC14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676" y="212677"/>
            <a:ext cx="2148876" cy="2585114"/>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999E97C-CB57-4B03-97FF-D2E4618291AA}"/>
              </a:ext>
            </a:extLst>
          </p:cNvPr>
          <p:cNvSpPr txBox="1"/>
          <p:nvPr/>
        </p:nvSpPr>
        <p:spPr>
          <a:xfrm>
            <a:off x="2806890" y="282055"/>
            <a:ext cx="8566244" cy="3305392"/>
          </a:xfrm>
          <a:prstGeom prst="rect">
            <a:avLst/>
          </a:prstGeom>
          <a:noFill/>
        </p:spPr>
        <p:txBody>
          <a:bodyPr wrap="square" rtlCol="0">
            <a:spAutoFit/>
          </a:bodyPr>
          <a:lstStyle/>
          <a:p>
            <a:pPr marL="0" marR="0">
              <a:lnSpc>
                <a:spcPct val="106000"/>
              </a:lnSpc>
              <a:spcBef>
                <a:spcPts val="0"/>
              </a:spcBef>
              <a:spcAft>
                <a:spcPts val="0"/>
              </a:spcAft>
              <a:tabLst>
                <a:tab pos="171450" algn="l"/>
                <a:tab pos="342900" algn="l"/>
                <a:tab pos="514350" algn="l"/>
                <a:tab pos="685800" algn="l"/>
                <a:tab pos="857250" algn="l"/>
              </a:tabLst>
            </a:pPr>
            <a:r>
              <a:rPr lang="en-US" sz="3600" dirty="0">
                <a:solidFill>
                  <a:schemeClr val="bg1"/>
                </a:solidFill>
                <a:effectLst/>
                <a:latin typeface="Goudy Old Style" panose="02020502050305020303" pitchFamily="18" charset="0"/>
                <a:ea typeface="Calibri" panose="020F0502020204030204" pitchFamily="34" charset="0"/>
                <a:cs typeface="Times New Roman" panose="02020603050405020304" pitchFamily="18" charset="0"/>
              </a:rPr>
              <a:t>I know not a better rule of reading the scripture than to read it through from beginning to end and, when we have finished it once, to begin it again. </a:t>
            </a:r>
          </a:p>
          <a:p>
            <a:pPr marL="0" marR="0">
              <a:lnSpc>
                <a:spcPct val="106000"/>
              </a:lnSpc>
              <a:spcBef>
                <a:spcPts val="0"/>
              </a:spcBef>
              <a:spcAft>
                <a:spcPts val="0"/>
              </a:spcAft>
              <a:tabLst>
                <a:tab pos="171450" algn="l"/>
                <a:tab pos="342900" algn="l"/>
                <a:tab pos="514350" algn="l"/>
                <a:tab pos="685800" algn="l"/>
                <a:tab pos="857250" algn="l"/>
              </a:tabLst>
            </a:pPr>
            <a:endParaRPr lang="en-US" sz="3600" dirty="0">
              <a:solidFill>
                <a:schemeClr val="bg1"/>
              </a:solidFill>
              <a:latin typeface="Goudy Old Style" panose="02020502050305020303"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48829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67FE0DA-0648-47BB-9ACA-16489EC14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676" y="212677"/>
            <a:ext cx="2148876" cy="2585114"/>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999E97C-CB57-4B03-97FF-D2E4618291AA}"/>
              </a:ext>
            </a:extLst>
          </p:cNvPr>
          <p:cNvSpPr txBox="1"/>
          <p:nvPr/>
        </p:nvSpPr>
        <p:spPr>
          <a:xfrm>
            <a:off x="2806890" y="282055"/>
            <a:ext cx="8566244" cy="4177169"/>
          </a:xfrm>
          <a:prstGeom prst="rect">
            <a:avLst/>
          </a:prstGeom>
          <a:noFill/>
        </p:spPr>
        <p:txBody>
          <a:bodyPr wrap="square" rtlCol="0">
            <a:spAutoFit/>
          </a:bodyPr>
          <a:lstStyle/>
          <a:p>
            <a:pPr marL="0" marR="0">
              <a:lnSpc>
                <a:spcPct val="106000"/>
              </a:lnSpc>
              <a:spcBef>
                <a:spcPts val="0"/>
              </a:spcBef>
              <a:spcAft>
                <a:spcPts val="0"/>
              </a:spcAft>
              <a:tabLst>
                <a:tab pos="171450" algn="l"/>
                <a:tab pos="342900" algn="l"/>
                <a:tab pos="514350" algn="l"/>
                <a:tab pos="685800" algn="l"/>
                <a:tab pos="857250" algn="l"/>
              </a:tabLst>
            </a:pPr>
            <a:r>
              <a:rPr lang="en-US" sz="3600" dirty="0">
                <a:solidFill>
                  <a:schemeClr val="bg1"/>
                </a:solidFill>
                <a:effectLst/>
                <a:latin typeface="Goudy Old Style" panose="02020502050305020303" pitchFamily="18" charset="0"/>
                <a:ea typeface="Calibri" panose="020F0502020204030204" pitchFamily="34" charset="0"/>
                <a:cs typeface="Times New Roman" panose="02020603050405020304" pitchFamily="18" charset="0"/>
              </a:rPr>
              <a:t>We shall meet with many passages which we can make little improvement of, but not so many in the second reading as in the first, and fewer in the third than in the second—provided we pray to him who has the keys to open our understandings, and to anoint our eyes with his spiritual ointment. </a:t>
            </a:r>
            <a:endParaRPr lang="en-US" dirty="0"/>
          </a:p>
        </p:txBody>
      </p:sp>
    </p:spTree>
    <p:extLst>
      <p:ext uri="{BB962C8B-B14F-4D97-AF65-F5344CB8AC3E}">
        <p14:creationId xmlns:p14="http://schemas.microsoft.com/office/powerpoint/2010/main" val="3243823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67FE0DA-0648-47BB-9ACA-16489EC14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676" y="212677"/>
            <a:ext cx="2148876" cy="2585114"/>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999E97C-CB57-4B03-97FF-D2E4618291AA}"/>
              </a:ext>
            </a:extLst>
          </p:cNvPr>
          <p:cNvSpPr txBox="1"/>
          <p:nvPr/>
        </p:nvSpPr>
        <p:spPr>
          <a:xfrm>
            <a:off x="2806890" y="282055"/>
            <a:ext cx="8566244" cy="3589957"/>
          </a:xfrm>
          <a:prstGeom prst="rect">
            <a:avLst/>
          </a:prstGeom>
          <a:noFill/>
        </p:spPr>
        <p:txBody>
          <a:bodyPr wrap="square" rtlCol="0">
            <a:spAutoFit/>
          </a:bodyPr>
          <a:lstStyle/>
          <a:p>
            <a:pPr marL="0" marR="0">
              <a:lnSpc>
                <a:spcPct val="106000"/>
              </a:lnSpc>
              <a:spcBef>
                <a:spcPts val="0"/>
              </a:spcBef>
              <a:spcAft>
                <a:spcPts val="0"/>
              </a:spcAft>
              <a:tabLst>
                <a:tab pos="171450" algn="l"/>
                <a:tab pos="342900" algn="l"/>
                <a:tab pos="514350" algn="l"/>
                <a:tab pos="685800" algn="l"/>
                <a:tab pos="857250" algn="l"/>
              </a:tabLst>
            </a:pPr>
            <a:r>
              <a:rPr lang="en-US" sz="3600" dirty="0">
                <a:solidFill>
                  <a:schemeClr val="bg1"/>
                </a:solidFill>
                <a:effectLst/>
                <a:latin typeface="Goudy Old Style" panose="02020502050305020303" pitchFamily="18" charset="0"/>
                <a:ea typeface="Calibri" panose="020F0502020204030204" pitchFamily="34" charset="0"/>
                <a:cs typeface="Times New Roman" panose="02020603050405020304" pitchFamily="18" charset="0"/>
              </a:rPr>
              <a:t>The course of reading today will prepare some lights for what we shall read tomorrow, and throw a farther light upon what we read yesterday. Experience only can prove the advantage of this method, if steadily persevered in. </a:t>
            </a:r>
            <a:endParaRPr lang="en-US" dirty="0"/>
          </a:p>
        </p:txBody>
      </p:sp>
    </p:spTree>
    <p:extLst>
      <p:ext uri="{BB962C8B-B14F-4D97-AF65-F5344CB8AC3E}">
        <p14:creationId xmlns:p14="http://schemas.microsoft.com/office/powerpoint/2010/main" val="722515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67FE0DA-0648-47BB-9ACA-16489EC14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676" y="212677"/>
            <a:ext cx="2148876" cy="2585114"/>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999E97C-CB57-4B03-97FF-D2E4618291AA}"/>
              </a:ext>
            </a:extLst>
          </p:cNvPr>
          <p:cNvSpPr txBox="1"/>
          <p:nvPr/>
        </p:nvSpPr>
        <p:spPr>
          <a:xfrm>
            <a:off x="2806890" y="282055"/>
            <a:ext cx="8566244" cy="4764381"/>
          </a:xfrm>
          <a:prstGeom prst="rect">
            <a:avLst/>
          </a:prstGeom>
          <a:noFill/>
        </p:spPr>
        <p:txBody>
          <a:bodyPr wrap="square" rtlCol="0">
            <a:spAutoFit/>
          </a:bodyPr>
          <a:lstStyle/>
          <a:p>
            <a:pPr marL="0" marR="0">
              <a:lnSpc>
                <a:spcPct val="106000"/>
              </a:lnSpc>
              <a:spcBef>
                <a:spcPts val="0"/>
              </a:spcBef>
              <a:spcAft>
                <a:spcPts val="0"/>
              </a:spcAft>
              <a:tabLst>
                <a:tab pos="171450" algn="l"/>
                <a:tab pos="342900" algn="l"/>
                <a:tab pos="514350" algn="l"/>
                <a:tab pos="685800" algn="l"/>
                <a:tab pos="857250" algn="l"/>
              </a:tabLst>
            </a:pPr>
            <a:r>
              <a:rPr lang="en-US" sz="3600" dirty="0">
                <a:solidFill>
                  <a:schemeClr val="bg1"/>
                </a:solidFill>
                <a:effectLst/>
                <a:latin typeface="Goudy Old Style" panose="02020502050305020303" pitchFamily="18" charset="0"/>
                <a:ea typeface="Calibri" panose="020F0502020204030204" pitchFamily="34" charset="0"/>
                <a:cs typeface="Times New Roman" panose="02020603050405020304" pitchFamily="18" charset="0"/>
              </a:rPr>
              <a:t>To make a few efforts and then give over is like making a few steps and then standing still, which would do little towards completing a long journey. But though a person walked slowly, and but a little way in a day, if he walked every day, and with his face always in the same direction, year after year, he might in time encompass the globe. </a:t>
            </a:r>
            <a:endParaRPr lang="en-US" dirty="0"/>
          </a:p>
        </p:txBody>
      </p:sp>
    </p:spTree>
    <p:extLst>
      <p:ext uri="{BB962C8B-B14F-4D97-AF65-F5344CB8AC3E}">
        <p14:creationId xmlns:p14="http://schemas.microsoft.com/office/powerpoint/2010/main" val="564216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67FE0DA-0648-47BB-9ACA-16489EC14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676" y="212677"/>
            <a:ext cx="2148876" cy="2585114"/>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999E97C-CB57-4B03-97FF-D2E4618291AA}"/>
              </a:ext>
            </a:extLst>
          </p:cNvPr>
          <p:cNvSpPr txBox="1"/>
          <p:nvPr/>
        </p:nvSpPr>
        <p:spPr>
          <a:xfrm>
            <a:off x="2806890" y="282055"/>
            <a:ext cx="8566244" cy="6241452"/>
          </a:xfrm>
          <a:prstGeom prst="rect">
            <a:avLst/>
          </a:prstGeom>
          <a:noFill/>
        </p:spPr>
        <p:txBody>
          <a:bodyPr wrap="square" rtlCol="0">
            <a:spAutoFit/>
          </a:bodyPr>
          <a:lstStyle/>
          <a:p>
            <a:pPr marL="0" marR="0">
              <a:lnSpc>
                <a:spcPct val="106000"/>
              </a:lnSpc>
              <a:spcBef>
                <a:spcPts val="0"/>
              </a:spcBef>
              <a:spcAft>
                <a:spcPts val="0"/>
              </a:spcAft>
              <a:tabLst>
                <a:tab pos="171450" algn="l"/>
                <a:tab pos="342900" algn="l"/>
                <a:tab pos="514350" algn="l"/>
                <a:tab pos="685800" algn="l"/>
                <a:tab pos="857250" algn="l"/>
              </a:tabLst>
            </a:pPr>
            <a:r>
              <a:rPr lang="en-US" sz="3600" dirty="0">
                <a:solidFill>
                  <a:schemeClr val="bg1"/>
                </a:solidFill>
                <a:effectLst/>
                <a:latin typeface="Goudy Old Style" panose="02020502050305020303" pitchFamily="18" charset="0"/>
                <a:ea typeface="Calibri" panose="020F0502020204030204" pitchFamily="34" charset="0"/>
                <a:cs typeface="Times New Roman" panose="02020603050405020304" pitchFamily="18" charset="0"/>
              </a:rPr>
              <a:t>By thus traveling patiently and steadily through the Scripture, and repeating our progress, we should increase in knowledge to the end of life. The Old and New Testament, the doctrines, precepts and promises, the </a:t>
            </a:r>
          </a:p>
          <a:p>
            <a:pPr marL="0" marR="0">
              <a:lnSpc>
                <a:spcPct val="106000"/>
              </a:lnSpc>
              <a:spcBef>
                <a:spcPts val="0"/>
              </a:spcBef>
              <a:spcAft>
                <a:spcPts val="0"/>
              </a:spcAft>
              <a:tabLst>
                <a:tab pos="171450" algn="l"/>
                <a:tab pos="342900" algn="l"/>
                <a:tab pos="514350" algn="l"/>
                <a:tab pos="685800" algn="l"/>
                <a:tab pos="857250" algn="l"/>
              </a:tabLst>
            </a:pPr>
            <a:r>
              <a:rPr lang="en-US" sz="3600" dirty="0">
                <a:solidFill>
                  <a:schemeClr val="bg1"/>
                </a:solidFill>
                <a:effectLst/>
                <a:latin typeface="Goudy Old Style" panose="02020502050305020303" pitchFamily="18" charset="0"/>
                <a:ea typeface="Calibri" panose="020F0502020204030204" pitchFamily="34" charset="0"/>
                <a:cs typeface="Times New Roman" panose="02020603050405020304" pitchFamily="18" charset="0"/>
              </a:rPr>
              <a:t>history, the examples, admonitions, and warnings, etc. would mutually illustrate and strengthen each other, and nothing that </a:t>
            </a:r>
          </a:p>
          <a:p>
            <a:pPr marL="0" marR="0">
              <a:lnSpc>
                <a:spcPct val="106000"/>
              </a:lnSpc>
              <a:spcBef>
                <a:spcPts val="0"/>
              </a:spcBef>
              <a:spcAft>
                <a:spcPts val="0"/>
              </a:spcAft>
              <a:tabLst>
                <a:tab pos="171450" algn="l"/>
                <a:tab pos="342900" algn="l"/>
                <a:tab pos="514350" algn="l"/>
                <a:tab pos="685800" algn="l"/>
                <a:tab pos="857250" algn="l"/>
              </a:tabLst>
            </a:pPr>
            <a:r>
              <a:rPr lang="en-US" sz="3600" dirty="0">
                <a:solidFill>
                  <a:schemeClr val="bg1"/>
                </a:solidFill>
                <a:effectLst/>
                <a:latin typeface="Goudy Old Style" panose="02020502050305020303" pitchFamily="18" charset="0"/>
                <a:ea typeface="Calibri" panose="020F0502020204030204" pitchFamily="34" charset="0"/>
                <a:cs typeface="Times New Roman" panose="02020603050405020304" pitchFamily="18" charset="0"/>
              </a:rPr>
              <a:t>is written for our instruction would be overlooked. </a:t>
            </a:r>
          </a:p>
          <a:p>
            <a:endParaRPr lang="en-US" dirty="0"/>
          </a:p>
        </p:txBody>
      </p:sp>
    </p:spTree>
    <p:extLst>
      <p:ext uri="{BB962C8B-B14F-4D97-AF65-F5344CB8AC3E}">
        <p14:creationId xmlns:p14="http://schemas.microsoft.com/office/powerpoint/2010/main" val="2225475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3074" name="Picture 2" descr="Matthew Henry's Commentary on the New Testament (10 volume) by Matthew Henry;  Preface-C. H. Spurgeon: Used; Very Good Hardcover (1983) | BookMarx  Bookstore">
            <a:extLst>
              <a:ext uri="{FF2B5EF4-FFF2-40B4-BE49-F238E27FC236}">
                <a16:creationId xmlns:a16="http://schemas.microsoft.com/office/drawing/2014/main" id="{D77ADBC7-3E4D-42D0-9821-0063F54B8B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448883" cy="461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52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3074" name="Picture 2" descr="Matthew Henry's Commentary on the New Testament (10 volume) by Matthew Henry;  Preface-C. H. Spurgeon: Used; Very Good Hardcover (1983) | BookMarx  Bookstore">
            <a:extLst>
              <a:ext uri="{FF2B5EF4-FFF2-40B4-BE49-F238E27FC236}">
                <a16:creationId xmlns:a16="http://schemas.microsoft.com/office/drawing/2014/main" id="{D77ADBC7-3E4D-42D0-9821-0063F54B8B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448883" cy="46101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cott''s Bible with extensive commentary by Rev. Thomas Scott 1842 --  Antique Price Guide Details Page">
            <a:extLst>
              <a:ext uri="{FF2B5EF4-FFF2-40B4-BE49-F238E27FC236}">
                <a16:creationId xmlns:a16="http://schemas.microsoft.com/office/drawing/2014/main" id="{ED426CE9-8FD4-4E3D-9D79-EA241DC174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883" y="-1"/>
            <a:ext cx="6743117" cy="4610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683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3074" name="Picture 2" descr="Matthew Henry's Commentary on the New Testament (10 volume) by Matthew Henry;  Preface-C. H. Spurgeon: Used; Very Good Hardcover (1983) | BookMarx  Bookstore">
            <a:extLst>
              <a:ext uri="{FF2B5EF4-FFF2-40B4-BE49-F238E27FC236}">
                <a16:creationId xmlns:a16="http://schemas.microsoft.com/office/drawing/2014/main" id="{D77ADBC7-3E4D-42D0-9821-0063F54B8B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448883" cy="46101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cott''s Bible with extensive commentary by Rev. Thomas Scott 1842 --  Antique Price Guide Details Page">
            <a:extLst>
              <a:ext uri="{FF2B5EF4-FFF2-40B4-BE49-F238E27FC236}">
                <a16:creationId xmlns:a16="http://schemas.microsoft.com/office/drawing/2014/main" id="{ED426CE9-8FD4-4E3D-9D79-EA241DC174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883" y="-1"/>
            <a:ext cx="6743117" cy="461009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Expository Thoughts on the Gospels by J. C. Ryle | Banner of Truth USA">
            <a:extLst>
              <a:ext uri="{FF2B5EF4-FFF2-40B4-BE49-F238E27FC236}">
                <a16:creationId xmlns:a16="http://schemas.microsoft.com/office/drawing/2014/main" id="{3DBC7242-549D-499E-8299-404F288E93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4795" y="1285875"/>
            <a:ext cx="4727180" cy="5267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682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3693319"/>
          </a:xfrm>
          <a:prstGeom prst="rect">
            <a:avLst/>
          </a:prstGeom>
          <a:noFill/>
        </p:spPr>
        <p:txBody>
          <a:bodyPr wrap="square" rtlCol="0">
            <a:spAutoFit/>
          </a:bodyPr>
          <a:lstStyle/>
          <a:p>
            <a:r>
              <a:rPr lang="en-US" sz="3600" b="1" dirty="0"/>
              <a:t>Activities:</a:t>
            </a:r>
          </a:p>
          <a:p>
            <a:r>
              <a:rPr lang="en-US" sz="3600" b="1" dirty="0"/>
              <a:t>	Brief prayer </a:t>
            </a:r>
          </a:p>
          <a:p>
            <a:r>
              <a:rPr lang="en-US" sz="3600" b="1" dirty="0"/>
              <a:t>	Begin with whatever will best Spiritualize your heart</a:t>
            </a:r>
          </a:p>
          <a:p>
            <a:r>
              <a:rPr lang="en-US" sz="3600" b="1" dirty="0"/>
              <a:t>	Bible Reading</a:t>
            </a:r>
          </a:p>
          <a:p>
            <a:r>
              <a:rPr lang="en-US" sz="3600" b="1" dirty="0"/>
              <a:t>	Prayers, intercessions, supplications, giving of thanks</a:t>
            </a:r>
          </a:p>
          <a:p>
            <a:r>
              <a:rPr lang="en-US" sz="3600" b="1" dirty="0"/>
              <a:t>	</a:t>
            </a:r>
          </a:p>
          <a:p>
            <a:endParaRPr lang="en-US" dirty="0"/>
          </a:p>
        </p:txBody>
      </p:sp>
    </p:spTree>
    <p:extLst>
      <p:ext uri="{BB962C8B-B14F-4D97-AF65-F5344CB8AC3E}">
        <p14:creationId xmlns:p14="http://schemas.microsoft.com/office/powerpoint/2010/main" val="597361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4247317"/>
          </a:xfrm>
          <a:prstGeom prst="rect">
            <a:avLst/>
          </a:prstGeom>
          <a:noFill/>
        </p:spPr>
        <p:txBody>
          <a:bodyPr wrap="square" rtlCol="0">
            <a:spAutoFit/>
          </a:bodyPr>
          <a:lstStyle/>
          <a:p>
            <a:r>
              <a:rPr lang="en-US" sz="3600" b="1" dirty="0"/>
              <a:t>Activities:</a:t>
            </a:r>
          </a:p>
          <a:p>
            <a:r>
              <a:rPr lang="en-US" sz="3600" b="1" dirty="0"/>
              <a:t>	Brief prayer </a:t>
            </a:r>
          </a:p>
          <a:p>
            <a:r>
              <a:rPr lang="en-US" sz="3600" b="1" dirty="0"/>
              <a:t>	Begin with whatever will best Spiritualize your heart</a:t>
            </a:r>
          </a:p>
          <a:p>
            <a:r>
              <a:rPr lang="en-US" sz="3600" b="1" dirty="0"/>
              <a:t>	Bible Reading</a:t>
            </a:r>
          </a:p>
          <a:p>
            <a:r>
              <a:rPr lang="en-US" sz="3600" b="1" dirty="0"/>
              <a:t>	Prayers, intercessions, supplications, giving of thanks</a:t>
            </a:r>
          </a:p>
          <a:p>
            <a:r>
              <a:rPr lang="en-US" sz="3600" b="1" dirty="0"/>
              <a:t>	Scripture memorization</a:t>
            </a:r>
          </a:p>
          <a:p>
            <a:r>
              <a:rPr lang="en-US" sz="3600" b="1" dirty="0"/>
              <a:t>	</a:t>
            </a:r>
          </a:p>
          <a:p>
            <a:endParaRPr lang="en-US" dirty="0"/>
          </a:p>
        </p:txBody>
      </p:sp>
    </p:spTree>
    <p:extLst>
      <p:ext uri="{BB962C8B-B14F-4D97-AF65-F5344CB8AC3E}">
        <p14:creationId xmlns:p14="http://schemas.microsoft.com/office/powerpoint/2010/main" val="3400725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4801314"/>
          </a:xfrm>
          <a:prstGeom prst="rect">
            <a:avLst/>
          </a:prstGeom>
          <a:noFill/>
        </p:spPr>
        <p:txBody>
          <a:bodyPr wrap="square" rtlCol="0">
            <a:spAutoFit/>
          </a:bodyPr>
          <a:lstStyle/>
          <a:p>
            <a:r>
              <a:rPr lang="en-US" sz="3600" b="1" dirty="0"/>
              <a:t>Activities:</a:t>
            </a:r>
          </a:p>
          <a:p>
            <a:r>
              <a:rPr lang="en-US" sz="3600" b="1" dirty="0"/>
              <a:t>	Brief prayer </a:t>
            </a:r>
          </a:p>
          <a:p>
            <a:r>
              <a:rPr lang="en-US" sz="3600" b="1" dirty="0"/>
              <a:t>	Begin with whatever will best Spiritualize your heart</a:t>
            </a:r>
          </a:p>
          <a:p>
            <a:r>
              <a:rPr lang="en-US" sz="3600" b="1" dirty="0"/>
              <a:t>	Bible Reading</a:t>
            </a:r>
          </a:p>
          <a:p>
            <a:r>
              <a:rPr lang="en-US" sz="3600" b="1" dirty="0"/>
              <a:t>	Prayers, intercessions, supplications, giving of thanks</a:t>
            </a:r>
          </a:p>
          <a:p>
            <a:r>
              <a:rPr lang="en-US" sz="3600" b="1" dirty="0"/>
              <a:t>	Scripture memorization</a:t>
            </a:r>
          </a:p>
          <a:p>
            <a:r>
              <a:rPr lang="en-US" sz="3600" b="1" dirty="0"/>
              <a:t>	Devotional Literature</a:t>
            </a:r>
          </a:p>
          <a:p>
            <a:r>
              <a:rPr lang="en-US" sz="3600" b="1" dirty="0"/>
              <a:t>	</a:t>
            </a:r>
          </a:p>
          <a:p>
            <a:endParaRPr lang="en-US" dirty="0"/>
          </a:p>
        </p:txBody>
      </p:sp>
    </p:spTree>
    <p:extLst>
      <p:ext uri="{BB962C8B-B14F-4D97-AF65-F5344CB8AC3E}">
        <p14:creationId xmlns:p14="http://schemas.microsoft.com/office/powerpoint/2010/main" val="3665332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2031325"/>
          </a:xfrm>
          <a:prstGeom prst="rect">
            <a:avLst/>
          </a:prstGeom>
          <a:noFill/>
        </p:spPr>
        <p:txBody>
          <a:bodyPr wrap="square" rtlCol="0">
            <a:spAutoFit/>
          </a:bodyPr>
          <a:lstStyle/>
          <a:p>
            <a:r>
              <a:rPr lang="en-US" sz="3600" b="1" dirty="0"/>
              <a:t>Activities:</a:t>
            </a:r>
          </a:p>
          <a:p>
            <a:r>
              <a:rPr lang="en-US" sz="3600" b="1" dirty="0"/>
              <a:t>	Reviewing SS lessons and sermons</a:t>
            </a:r>
          </a:p>
          <a:p>
            <a:r>
              <a:rPr lang="en-US" sz="3600" b="1" dirty="0"/>
              <a:t>	</a:t>
            </a:r>
          </a:p>
          <a:p>
            <a:endParaRPr lang="en-US" dirty="0"/>
          </a:p>
        </p:txBody>
      </p:sp>
    </p:spTree>
    <p:extLst>
      <p:ext uri="{BB962C8B-B14F-4D97-AF65-F5344CB8AC3E}">
        <p14:creationId xmlns:p14="http://schemas.microsoft.com/office/powerpoint/2010/main" val="702777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2585323"/>
          </a:xfrm>
          <a:prstGeom prst="rect">
            <a:avLst/>
          </a:prstGeom>
          <a:noFill/>
        </p:spPr>
        <p:txBody>
          <a:bodyPr wrap="square" rtlCol="0">
            <a:spAutoFit/>
          </a:bodyPr>
          <a:lstStyle/>
          <a:p>
            <a:r>
              <a:rPr lang="en-US" sz="3600" b="1" dirty="0"/>
              <a:t>Activities:</a:t>
            </a:r>
          </a:p>
          <a:p>
            <a:r>
              <a:rPr lang="en-US" sz="3600" b="1" dirty="0"/>
              <a:t>	Reviewing SS lessons and sermons</a:t>
            </a:r>
          </a:p>
          <a:p>
            <a:r>
              <a:rPr lang="en-US" sz="3600" b="1" dirty="0"/>
              <a:t>	Meditating</a:t>
            </a:r>
          </a:p>
          <a:p>
            <a:r>
              <a:rPr lang="en-US" sz="3600" b="1" dirty="0"/>
              <a:t>	</a:t>
            </a:r>
          </a:p>
          <a:p>
            <a:endParaRPr lang="en-US" dirty="0"/>
          </a:p>
        </p:txBody>
      </p:sp>
    </p:spTree>
    <p:extLst>
      <p:ext uri="{BB962C8B-B14F-4D97-AF65-F5344CB8AC3E}">
        <p14:creationId xmlns:p14="http://schemas.microsoft.com/office/powerpoint/2010/main" val="72294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3139321"/>
          </a:xfrm>
          <a:prstGeom prst="rect">
            <a:avLst/>
          </a:prstGeom>
          <a:noFill/>
        </p:spPr>
        <p:txBody>
          <a:bodyPr wrap="square" rtlCol="0">
            <a:spAutoFit/>
          </a:bodyPr>
          <a:lstStyle/>
          <a:p>
            <a:r>
              <a:rPr lang="en-US" sz="3600" b="1" dirty="0"/>
              <a:t>Activities:</a:t>
            </a:r>
          </a:p>
          <a:p>
            <a:r>
              <a:rPr lang="en-US" sz="3600" b="1" dirty="0"/>
              <a:t>	Reviewing SS lessons and sermons</a:t>
            </a:r>
          </a:p>
          <a:p>
            <a:r>
              <a:rPr lang="en-US" sz="3600" b="1" dirty="0"/>
              <a:t>	Meditating</a:t>
            </a:r>
          </a:p>
          <a:p>
            <a:r>
              <a:rPr lang="en-US" sz="3600" b="1" dirty="0"/>
              <a:t>	Singing</a:t>
            </a:r>
          </a:p>
          <a:p>
            <a:r>
              <a:rPr lang="en-US" sz="3600" b="1" dirty="0"/>
              <a:t>	</a:t>
            </a:r>
          </a:p>
          <a:p>
            <a:endParaRPr lang="en-US" dirty="0"/>
          </a:p>
        </p:txBody>
      </p:sp>
    </p:spTree>
    <p:extLst>
      <p:ext uri="{BB962C8B-B14F-4D97-AF65-F5344CB8AC3E}">
        <p14:creationId xmlns:p14="http://schemas.microsoft.com/office/powerpoint/2010/main" val="1903190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4247317"/>
          </a:xfrm>
          <a:prstGeom prst="rect">
            <a:avLst/>
          </a:prstGeom>
          <a:noFill/>
        </p:spPr>
        <p:txBody>
          <a:bodyPr wrap="square" rtlCol="0">
            <a:spAutoFit/>
          </a:bodyPr>
          <a:lstStyle/>
          <a:p>
            <a:r>
              <a:rPr lang="en-US" sz="3600" b="1" dirty="0"/>
              <a:t>Activities:</a:t>
            </a:r>
          </a:p>
          <a:p>
            <a:r>
              <a:rPr lang="en-US" sz="3600" b="1" dirty="0"/>
              <a:t>	Reviewing SS lessons and sermons</a:t>
            </a:r>
          </a:p>
          <a:p>
            <a:r>
              <a:rPr lang="en-US" sz="3600" b="1" dirty="0"/>
              <a:t>	Meditating</a:t>
            </a:r>
          </a:p>
          <a:p>
            <a:r>
              <a:rPr lang="en-US" sz="3600" b="1" dirty="0"/>
              <a:t>	Singing</a:t>
            </a:r>
          </a:p>
          <a:p>
            <a:r>
              <a:rPr lang="en-US" sz="3600" b="1" dirty="0"/>
              <a:t>	Journaling</a:t>
            </a:r>
          </a:p>
          <a:p>
            <a:r>
              <a:rPr lang="en-US" sz="3600" b="1" dirty="0"/>
              <a:t>	</a:t>
            </a:r>
          </a:p>
          <a:p>
            <a:endParaRPr lang="en-US" sz="3600" b="1" dirty="0"/>
          </a:p>
          <a:p>
            <a:endParaRPr lang="en-US" dirty="0"/>
          </a:p>
        </p:txBody>
      </p:sp>
    </p:spTree>
    <p:extLst>
      <p:ext uri="{BB962C8B-B14F-4D97-AF65-F5344CB8AC3E}">
        <p14:creationId xmlns:p14="http://schemas.microsoft.com/office/powerpoint/2010/main" val="1233800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02FB84F-0B5A-4764-9191-5264355C3431}"/>
              </a:ext>
            </a:extLst>
          </p:cNvPr>
          <p:cNvSpPr>
            <a:spLocks noChangeArrowheads="1"/>
          </p:cNvSpPr>
          <p:nvPr/>
        </p:nvSpPr>
        <p:spPr bwMode="auto">
          <a:xfrm>
            <a:off x="0" y="-1573159"/>
            <a:ext cx="38704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br>
              <a:rPr kumimoji="0" lang="en-US" altLang="en-US" sz="11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4097" name="83644FC7-94D7-4023-B585-A6262392EE1E">
            <a:extLst>
              <a:ext uri="{FF2B5EF4-FFF2-40B4-BE49-F238E27FC236}">
                <a16:creationId xmlns:a16="http://schemas.microsoft.com/office/drawing/2014/main" id="{68810560-E26C-4451-88DC-C65B6284D54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769620"/>
            <a:ext cx="12192000" cy="914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125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4247317"/>
          </a:xfrm>
          <a:prstGeom prst="rect">
            <a:avLst/>
          </a:prstGeom>
          <a:noFill/>
        </p:spPr>
        <p:txBody>
          <a:bodyPr wrap="square" rtlCol="0">
            <a:spAutoFit/>
          </a:bodyPr>
          <a:lstStyle/>
          <a:p>
            <a:r>
              <a:rPr lang="en-US" sz="3600" b="1" dirty="0"/>
              <a:t>Activities:</a:t>
            </a:r>
          </a:p>
          <a:p>
            <a:r>
              <a:rPr lang="en-US" sz="3600" b="1" dirty="0"/>
              <a:t>	Reviewing SS lessons and sermons</a:t>
            </a:r>
          </a:p>
          <a:p>
            <a:r>
              <a:rPr lang="en-US" sz="3600" b="1" dirty="0"/>
              <a:t>	Meditating</a:t>
            </a:r>
          </a:p>
          <a:p>
            <a:r>
              <a:rPr lang="en-US" sz="3600" b="1" dirty="0"/>
              <a:t>	Singing</a:t>
            </a:r>
          </a:p>
          <a:p>
            <a:r>
              <a:rPr lang="en-US" sz="3600" b="1" dirty="0"/>
              <a:t>	Journaling</a:t>
            </a:r>
          </a:p>
          <a:p>
            <a:r>
              <a:rPr lang="en-US" sz="3600" b="1" dirty="0"/>
              <a:t>	Planning the day</a:t>
            </a:r>
          </a:p>
          <a:p>
            <a:endParaRPr lang="en-US" sz="3600" b="1" dirty="0"/>
          </a:p>
          <a:p>
            <a:endParaRPr lang="en-US" dirty="0"/>
          </a:p>
        </p:txBody>
      </p:sp>
    </p:spTree>
    <p:extLst>
      <p:ext uri="{BB962C8B-B14F-4D97-AF65-F5344CB8AC3E}">
        <p14:creationId xmlns:p14="http://schemas.microsoft.com/office/powerpoint/2010/main" val="2518728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6 Questions to Ask When Your Devotional Life is in a Rut">
            <a:extLst>
              <a:ext uri="{FF2B5EF4-FFF2-40B4-BE49-F238E27FC236}">
                <a16:creationId xmlns:a16="http://schemas.microsoft.com/office/drawing/2014/main" id="{7671841B-F41C-4569-BF75-DFBD9E81E1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67" r="23298" b="62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9" name="Rectangle 7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E5932B7-89FE-4065-B4E3-AF859D49676B}"/>
              </a:ext>
            </a:extLst>
          </p:cNvPr>
          <p:cNvSpPr txBox="1"/>
          <p:nvPr/>
        </p:nvSpPr>
        <p:spPr>
          <a:xfrm>
            <a:off x="424815" y="1169290"/>
            <a:ext cx="3753485" cy="1181862"/>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600" b="1" dirty="0">
                <a:latin typeface="Garamond" panose="02020404030301010803" pitchFamily="18" charset="0"/>
                <a:ea typeface="+mj-ea"/>
                <a:cs typeface="+mj-cs"/>
              </a:rPr>
              <a:t>Daily Devotional </a:t>
            </a:r>
          </a:p>
          <a:p>
            <a:pPr>
              <a:lnSpc>
                <a:spcPct val="90000"/>
              </a:lnSpc>
              <a:spcBef>
                <a:spcPct val="0"/>
              </a:spcBef>
              <a:spcAft>
                <a:spcPts val="600"/>
              </a:spcAft>
            </a:pPr>
            <a:r>
              <a:rPr lang="en-US" sz="3600" b="1" dirty="0">
                <a:latin typeface="Garamond" panose="02020404030301010803" pitchFamily="18" charset="0"/>
                <a:ea typeface="+mj-ea"/>
                <a:cs typeface="+mj-cs"/>
              </a:rPr>
              <a:t>Life 2021</a:t>
            </a: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9653F96-9D44-485E-8062-F8A4D6DCC34F}"/>
              </a:ext>
            </a:extLst>
          </p:cNvPr>
          <p:cNvSpPr txBox="1"/>
          <p:nvPr/>
        </p:nvSpPr>
        <p:spPr>
          <a:xfrm>
            <a:off x="9083294" y="6128004"/>
            <a:ext cx="3438906" cy="3207258"/>
          </a:xfrm>
          <a:prstGeom prst="rect">
            <a:avLst/>
          </a:prstGeom>
        </p:spPr>
        <p:txBody>
          <a:bodyPr vert="horz" lIns="91440" tIns="45720" rIns="91440" bIns="45720" rtlCol="0" anchor="t">
            <a:normAutofit/>
          </a:bodyPr>
          <a:lstStyle/>
          <a:p>
            <a:pPr>
              <a:lnSpc>
                <a:spcPct val="90000"/>
              </a:lnSpc>
              <a:spcAft>
                <a:spcPts val="600"/>
              </a:spcAft>
            </a:pPr>
            <a:r>
              <a:rPr lang="en-US" sz="1400" b="0" i="0" dirty="0">
                <a:effectLst/>
              </a:rPr>
              <a:t>© [YEAR] Communicate Jesus. All rights reserved. Originally published at www.communicatejesus.com.”</a:t>
            </a:r>
            <a:endParaRPr lang="en-US" sz="1400" dirty="0"/>
          </a:p>
        </p:txBody>
      </p:sp>
      <p:sp>
        <p:nvSpPr>
          <p:cNvPr id="2" name="TextBox 1">
            <a:extLst>
              <a:ext uri="{FF2B5EF4-FFF2-40B4-BE49-F238E27FC236}">
                <a16:creationId xmlns:a16="http://schemas.microsoft.com/office/drawing/2014/main" id="{1197AF32-A6AD-4FB6-A52A-3A8862A91DA4}"/>
              </a:ext>
            </a:extLst>
          </p:cNvPr>
          <p:cNvSpPr txBox="1"/>
          <p:nvPr/>
        </p:nvSpPr>
        <p:spPr>
          <a:xfrm>
            <a:off x="632015" y="2781769"/>
            <a:ext cx="11159935" cy="1477328"/>
          </a:xfrm>
          <a:prstGeom prst="rect">
            <a:avLst/>
          </a:prstGeom>
          <a:noFill/>
        </p:spPr>
        <p:txBody>
          <a:bodyPr wrap="square" rtlCol="0">
            <a:spAutoFit/>
          </a:bodyPr>
          <a:lstStyle/>
          <a:p>
            <a:r>
              <a:rPr lang="en-US" sz="3600" b="1" dirty="0"/>
              <a:t>What a daily devotional habit is.</a:t>
            </a:r>
          </a:p>
          <a:p>
            <a:endParaRPr lang="en-US" sz="3600" b="1" dirty="0"/>
          </a:p>
          <a:p>
            <a:endParaRPr lang="en-US" dirty="0"/>
          </a:p>
        </p:txBody>
      </p:sp>
    </p:spTree>
    <p:extLst>
      <p:ext uri="{BB962C8B-B14F-4D97-AF65-F5344CB8AC3E}">
        <p14:creationId xmlns:p14="http://schemas.microsoft.com/office/powerpoint/2010/main" val="36020324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641</TotalTime>
  <Words>964</Words>
  <Application>Microsoft Office PowerPoint</Application>
  <PresentationFormat>Widescreen</PresentationFormat>
  <Paragraphs>128</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Garamond</vt:lpstr>
      <vt:lpstr>Goudy Old Style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Minnick</dc:creator>
  <cp:lastModifiedBy>AV Ministry</cp:lastModifiedBy>
  <cp:revision>26</cp:revision>
  <dcterms:created xsi:type="dcterms:W3CDTF">2020-12-02T16:06:24Z</dcterms:created>
  <dcterms:modified xsi:type="dcterms:W3CDTF">2020-12-28T00:11:15Z</dcterms:modified>
</cp:coreProperties>
</file>