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1"/>
    <p:restoredTop sz="94694"/>
  </p:normalViewPr>
  <p:slideViewPr>
    <p:cSldViewPr snapToGrid="0">
      <p:cViewPr varScale="1">
        <p:scale>
          <a:sx n="117" d="100"/>
          <a:sy n="117" d="100"/>
        </p:scale>
        <p:origin x="4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768F37-D0EE-1098-F9F2-C56DF49556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942006-809F-E6F7-7B58-DE666FD2D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BAA8C4-ED8E-D073-72BA-B9072317C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B81C0F7-611E-451A-11AC-53600A40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78581D-B040-5B9D-49CB-FE3DD812B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0728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A72D08-37B1-F26D-61C0-BB1A7E120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3377F3-2AA9-4353-63AA-40F360D2D9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B2AD9A-B324-F6C1-877B-17F7D2F4A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6A7DAC-43F7-0340-4BB5-E994B6942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9FEE32-2E93-617C-1B80-D9115F14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581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57B5EC-4AEC-0D69-C11C-8F4FD0C8B9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DD93C27-3C67-A3A2-F74B-2B150D345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583D63A-C034-D57D-079D-720D85B0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E1AB55E-D0EF-BC05-33A1-EC14C6887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503A10-E2DC-D897-C6F3-828B6D7C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5134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550D4-15D7-DEB0-0B70-D93A0182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D39EB2-3008-ED3F-9DAC-636BE272A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62A886-221D-06C3-CD89-0EA27376B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9C77AA-CAE0-A1E1-90B7-9A85A1612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188D96-65C1-7CB6-6C7C-98B2FFBC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87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0A642A-BA00-02FA-A31C-727782D7E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F8953B-0277-C717-6FEC-52070647B1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E1AFE8-B7DB-C094-3991-30AFAD932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C3D16F-6EE5-575A-1594-382FCFB7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18D262-7073-A1F9-370B-11B161B8D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248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017E9E-9E79-90DB-32DD-CE62C05DC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F47BD0-7440-5FCE-5471-C67EF8A26B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086CB70-CBDE-BCE4-11FF-E33945238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68250A2-C795-7F40-87D5-330FC79A0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7BD9954-0FE5-244F-D2D8-611CC5A8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41E902B-221B-A35E-3250-3E172602B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1545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D76371-6562-9FFD-6658-5B3C5CCB2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1243BB2-5F0C-268E-CA8A-60CDFD3FE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E20EE8-D628-A768-CCE7-3A6558ECD0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8E097F6-A723-ABC8-A1C6-4CA8C34BC1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C97C2-5312-53D1-B816-20DFD71F3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307DC8F-7574-0CDF-393F-4777945E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975EEDF-082A-F645-D96C-45AFDAF66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8F6B4F3-DA58-8426-290E-88CB22608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0648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F23268-FB9C-A4E2-AA75-23DB97DAB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9F855F5-7BAF-F321-E769-88B0F281D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E8EF4C8-37E1-6BB3-C1BD-291ACF68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BF85245-E174-FCC7-3B67-8EE3A63B8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46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D448A81-7F1A-0FB0-5A6B-0234CAAC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F7DD0FA-C15B-64C2-4B9D-B56078B5F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C268859-48B0-2D22-9373-14D314244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821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57B98E-F8AD-FF07-2D54-5E6E73B87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F7E72C-369A-0736-93D6-E1C65AF28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3109082-E198-A13A-8981-DDF4B1983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5B48473-F975-D27F-053F-6302B3885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BCDCE1C-ECEC-855E-7DCF-6FB265C45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D47DCAB-8152-FA55-7E67-D73462C8A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4985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72898-712A-47F1-DD01-54749C12E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A07E23A-D0D6-6BD3-CD56-1793E5CD82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DA3E8D8-D5DF-D808-07E8-5CDA9C19BD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B21BAB-3FCC-7F58-C252-DD89846FC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454DB53-7CD8-7B7A-F955-08D4AF591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8641017-53B5-7A7C-EBB9-485659111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776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3509BD-5AF4-505A-AEC4-8A68BF819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5A65F7-3A83-5221-074A-12B649305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4C9E33-FB02-E099-FF53-EC10D8B39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8C2B7-C5C2-4943-A6F4-5A44E4F7D24D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B3A360B-185F-76A5-B688-D5EB757E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3B2DB5-4D73-B7E2-7A68-0A031EBA1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85A8-7752-F240-BEE1-DFD5D5F592B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30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 - Cidadania no Império">
            <a:hlinkClick r:id="" action="ppaction://media"/>
            <a:extLst>
              <a:ext uri="{FF2B5EF4-FFF2-40B4-BE49-F238E27FC236}">
                <a16:creationId xmlns:a16="http://schemas.microsoft.com/office/drawing/2014/main" id="{6758483E-F3B4-7B57-A9A9-20BC5BFA04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476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Água do mar&#10;&#10;Descrição gerada automaticamente com confiança baixa">
            <a:extLst>
              <a:ext uri="{FF2B5EF4-FFF2-40B4-BE49-F238E27FC236}">
                <a16:creationId xmlns:a16="http://schemas.microsoft.com/office/drawing/2014/main" id="{1CFBED77-F6F6-ED94-3056-F6E3234BF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18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digital de um lago&#10;&#10;Descrição gerada automaticamente com confiança baixa">
            <a:extLst>
              <a:ext uri="{FF2B5EF4-FFF2-40B4-BE49-F238E27FC236}">
                <a16:creationId xmlns:a16="http://schemas.microsoft.com/office/drawing/2014/main" id="{CA9A6D0B-0836-AA2D-18A9-F895E667CF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72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CA969A4E-D82E-4B0D-943E-8F40F9A5F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7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90B274-3694-BD99-BA5C-233EA5A4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4ABDB6-8EAE-EBED-6763-F9B4DA180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4" descr="Praia com nuvens no fundo&#10;&#10;Descrição gerada automaticamente">
            <a:extLst>
              <a:ext uri="{FF2B5EF4-FFF2-40B4-BE49-F238E27FC236}">
                <a16:creationId xmlns:a16="http://schemas.microsoft.com/office/drawing/2014/main" id="{3B0E701C-FC07-E8E2-7D0B-AD2512A8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52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uma cidade&#10;&#10;Descrição gerada automaticamente com confiança baixa">
            <a:extLst>
              <a:ext uri="{FF2B5EF4-FFF2-40B4-BE49-F238E27FC236}">
                <a16:creationId xmlns:a16="http://schemas.microsoft.com/office/drawing/2014/main" id="{D6B9F346-093E-C74D-7B07-249EFCFF2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2000" cy="685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20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ao ar livre, montanha, frente, trem&#10;&#10;Descrição gerada automaticamente">
            <a:extLst>
              <a:ext uri="{FF2B5EF4-FFF2-40B4-BE49-F238E27FC236}">
                <a16:creationId xmlns:a16="http://schemas.microsoft.com/office/drawing/2014/main" id="{AC6D07C9-2B97-CDB5-6887-CBA1D4CC4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82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em pé em frente a montanha&#10;&#10;Descrição gerada automaticamente">
            <a:extLst>
              <a:ext uri="{FF2B5EF4-FFF2-40B4-BE49-F238E27FC236}">
                <a16:creationId xmlns:a16="http://schemas.microsoft.com/office/drawing/2014/main" id="{75324086-7D69-2A21-AB88-BE06EB698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69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sentado com chapéu na cabeça&#10;&#10;Descrição gerada automaticamente com confiança média">
            <a:extLst>
              <a:ext uri="{FF2B5EF4-FFF2-40B4-BE49-F238E27FC236}">
                <a16:creationId xmlns:a16="http://schemas.microsoft.com/office/drawing/2014/main" id="{FF962BD9-EBE7-C5B1-B3BC-DD19F1ED1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5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omem de camisa vermelha&#10;&#10;Descrição gerada automaticamente com confiança média">
            <a:extLst>
              <a:ext uri="{FF2B5EF4-FFF2-40B4-BE49-F238E27FC236}">
                <a16:creationId xmlns:a16="http://schemas.microsoft.com/office/drawing/2014/main" id="{1A145D04-5618-652A-EA1C-0889F5E32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6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com a mão no por do sol&#10;&#10;Descrição gerada automaticamente com confiança baixa">
            <a:extLst>
              <a:ext uri="{FF2B5EF4-FFF2-40B4-BE49-F238E27FC236}">
                <a16:creationId xmlns:a16="http://schemas.microsoft.com/office/drawing/2014/main" id="{58EDEDA8-5BE5-06D0-FDC1-8C9BAC825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020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comida, homem&#10;&#10;Descrição gerada automaticamente">
            <a:extLst>
              <a:ext uri="{FF2B5EF4-FFF2-40B4-BE49-F238E27FC236}">
                <a16:creationId xmlns:a16="http://schemas.microsoft.com/office/drawing/2014/main" id="{00E8E02A-A620-D2E1-3E02-D5D392EC5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25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essoas na piscina&#10;&#10;Descrição gerada automaticamente">
            <a:extLst>
              <a:ext uri="{FF2B5EF4-FFF2-40B4-BE49-F238E27FC236}">
                <a16:creationId xmlns:a16="http://schemas.microsoft.com/office/drawing/2014/main" id="{2F1BA048-2808-51D3-AB60-7CD9681F1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030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0</Words>
  <Application>Microsoft Macintosh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15</cp:revision>
  <dcterms:created xsi:type="dcterms:W3CDTF">2023-09-28T11:30:33Z</dcterms:created>
  <dcterms:modified xsi:type="dcterms:W3CDTF">2023-10-26T02:18:39Z</dcterms:modified>
</cp:coreProperties>
</file>